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2"/>
  </p:notesMasterIdLst>
  <p:sldIdLst>
    <p:sldId id="256" r:id="rId3"/>
    <p:sldId id="257" r:id="rId4"/>
    <p:sldId id="271" r:id="rId5"/>
    <p:sldId id="261" r:id="rId6"/>
    <p:sldId id="269" r:id="rId7"/>
    <p:sldId id="272" r:id="rId8"/>
    <p:sldId id="283" r:id="rId9"/>
    <p:sldId id="284" r:id="rId10"/>
    <p:sldId id="282" r:id="rId11"/>
    <p:sldId id="258" r:id="rId12"/>
    <p:sldId id="266" r:id="rId13"/>
    <p:sldId id="277" r:id="rId14"/>
    <p:sldId id="259" r:id="rId15"/>
    <p:sldId id="278" r:id="rId16"/>
    <p:sldId id="263" r:id="rId17"/>
    <p:sldId id="276" r:id="rId18"/>
    <p:sldId id="274" r:id="rId19"/>
    <p:sldId id="273" r:id="rId20"/>
    <p:sldId id="268" r:id="rId21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svg"/><Relationship Id="rId15" Type="http://schemas.openxmlformats.org/officeDocument/2006/relationships/image" Target="../media/image50.sv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svg"/><Relationship Id="rId15" Type="http://schemas.openxmlformats.org/officeDocument/2006/relationships/image" Target="../media/image51.sv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F5954-41BA-42EA-BB74-8A5BAEF71FF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9829084-564F-4DA8-85CB-B933293730DE}">
      <dgm:prSet/>
      <dgm:spPr/>
      <dgm:t>
        <a:bodyPr/>
        <a:lstStyle/>
        <a:p>
          <a:r>
            <a:rPr lang="en-GB" b="0" i="0"/>
            <a:t>Crowd Monitoring in Public Spaces</a:t>
          </a:r>
          <a:endParaRPr lang="en-US"/>
        </a:p>
      </dgm:t>
    </dgm:pt>
    <dgm:pt modelId="{9CC0713C-E712-4DBB-A5AE-13473CFA7AED}" type="parTrans" cxnId="{8902EA8C-F022-445D-A01D-AF8503E30E44}">
      <dgm:prSet/>
      <dgm:spPr/>
      <dgm:t>
        <a:bodyPr/>
        <a:lstStyle/>
        <a:p>
          <a:endParaRPr lang="en-US"/>
        </a:p>
      </dgm:t>
    </dgm:pt>
    <dgm:pt modelId="{BB405852-EEFB-4AE5-9D03-A2EADD956A1F}" type="sibTrans" cxnId="{8902EA8C-F022-445D-A01D-AF8503E30E44}">
      <dgm:prSet/>
      <dgm:spPr/>
      <dgm:t>
        <a:bodyPr/>
        <a:lstStyle/>
        <a:p>
          <a:endParaRPr lang="en-US"/>
        </a:p>
      </dgm:t>
    </dgm:pt>
    <dgm:pt modelId="{45FAEA08-1B79-4981-A4C1-33E462A38AE4}">
      <dgm:prSet/>
      <dgm:spPr/>
      <dgm:t>
        <a:bodyPr/>
        <a:lstStyle/>
        <a:p>
          <a:r>
            <a:rPr lang="en-GB" b="0" i="0"/>
            <a:t>Problems:</a:t>
          </a:r>
          <a:endParaRPr lang="en-US"/>
        </a:p>
      </dgm:t>
    </dgm:pt>
    <dgm:pt modelId="{780CB5A6-8419-438A-A34D-C498ED895CDF}" type="parTrans" cxnId="{66190404-08D4-4090-BCAA-5BBF3E1E1A64}">
      <dgm:prSet/>
      <dgm:spPr/>
      <dgm:t>
        <a:bodyPr/>
        <a:lstStyle/>
        <a:p>
          <a:endParaRPr lang="en-US"/>
        </a:p>
      </dgm:t>
    </dgm:pt>
    <dgm:pt modelId="{0F4BFADA-F05F-43F3-8A10-EA6CEB223C95}" type="sibTrans" cxnId="{66190404-08D4-4090-BCAA-5BBF3E1E1A64}">
      <dgm:prSet/>
      <dgm:spPr/>
      <dgm:t>
        <a:bodyPr/>
        <a:lstStyle/>
        <a:p>
          <a:endParaRPr lang="en-US"/>
        </a:p>
      </dgm:t>
    </dgm:pt>
    <dgm:pt modelId="{59E0C0FE-7E50-4415-99AB-F23D4B08552A}">
      <dgm:prSet/>
      <dgm:spPr/>
      <dgm:t>
        <a:bodyPr/>
        <a:lstStyle/>
        <a:p>
          <a:r>
            <a:rPr lang="en-GB" b="0" i="0"/>
            <a:t>Overcrowding</a:t>
          </a:r>
          <a:endParaRPr lang="en-US"/>
        </a:p>
      </dgm:t>
    </dgm:pt>
    <dgm:pt modelId="{36B7A977-4E06-41B1-B362-12D10B488125}" type="parTrans" cxnId="{DF1BD496-44A1-4134-98A9-311655DF2F3B}">
      <dgm:prSet/>
      <dgm:spPr/>
      <dgm:t>
        <a:bodyPr/>
        <a:lstStyle/>
        <a:p>
          <a:endParaRPr lang="en-US"/>
        </a:p>
      </dgm:t>
    </dgm:pt>
    <dgm:pt modelId="{B21CADBF-1421-4D23-B242-D7F96F91426F}" type="sibTrans" cxnId="{DF1BD496-44A1-4134-98A9-311655DF2F3B}">
      <dgm:prSet/>
      <dgm:spPr/>
      <dgm:t>
        <a:bodyPr/>
        <a:lstStyle/>
        <a:p>
          <a:endParaRPr lang="en-US"/>
        </a:p>
      </dgm:t>
    </dgm:pt>
    <dgm:pt modelId="{A5D172C7-83F5-4D22-AEB5-74F1282C721A}">
      <dgm:prSet/>
      <dgm:spPr/>
      <dgm:t>
        <a:bodyPr/>
        <a:lstStyle/>
        <a:p>
          <a:r>
            <a:rPr lang="en-GB"/>
            <a:t>Disease Transmission Risk [Hospitals, Public Spaces]</a:t>
          </a:r>
          <a:endParaRPr lang="en-US"/>
        </a:p>
      </dgm:t>
    </dgm:pt>
    <dgm:pt modelId="{895A9E1C-69EE-4D3C-B086-19CB02C11AA4}" type="parTrans" cxnId="{F63CEE31-3250-4BE0-9521-2FF7902179A9}">
      <dgm:prSet/>
      <dgm:spPr/>
      <dgm:t>
        <a:bodyPr/>
        <a:lstStyle/>
        <a:p>
          <a:endParaRPr lang="en-US"/>
        </a:p>
      </dgm:t>
    </dgm:pt>
    <dgm:pt modelId="{8B58E5C4-212A-4C85-BE2F-08E2A4BAC5C1}" type="sibTrans" cxnId="{F63CEE31-3250-4BE0-9521-2FF7902179A9}">
      <dgm:prSet/>
      <dgm:spPr/>
      <dgm:t>
        <a:bodyPr/>
        <a:lstStyle/>
        <a:p>
          <a:endParaRPr lang="en-US"/>
        </a:p>
      </dgm:t>
    </dgm:pt>
    <dgm:pt modelId="{538223F4-DA96-4A40-A30F-554C1DD1F85C}">
      <dgm:prSet/>
      <dgm:spPr/>
      <dgm:t>
        <a:bodyPr/>
        <a:lstStyle/>
        <a:p>
          <a:r>
            <a:rPr lang="en-GB" b="0" i="0"/>
            <a:t>Air Quality Considerations [Closed areas, Shops etc.]</a:t>
          </a:r>
          <a:endParaRPr lang="en-US"/>
        </a:p>
      </dgm:t>
    </dgm:pt>
    <dgm:pt modelId="{19A9F6E0-3236-43C4-9798-3C9FFC74BD8C}" type="parTrans" cxnId="{9FEB0846-1938-4DE0-9EFE-1945F4859376}">
      <dgm:prSet/>
      <dgm:spPr/>
      <dgm:t>
        <a:bodyPr/>
        <a:lstStyle/>
        <a:p>
          <a:endParaRPr lang="en-US"/>
        </a:p>
      </dgm:t>
    </dgm:pt>
    <dgm:pt modelId="{66ACF9EE-DFB2-48AE-A5BA-C10827B0C22F}" type="sibTrans" cxnId="{9FEB0846-1938-4DE0-9EFE-1945F4859376}">
      <dgm:prSet/>
      <dgm:spPr/>
      <dgm:t>
        <a:bodyPr/>
        <a:lstStyle/>
        <a:p>
          <a:endParaRPr lang="en-US"/>
        </a:p>
      </dgm:t>
    </dgm:pt>
    <dgm:pt modelId="{C5BC0F7B-199C-42D0-B521-1F6CD54AF80A}">
      <dgm:prSet/>
      <dgm:spPr/>
      <dgm:t>
        <a:bodyPr/>
        <a:lstStyle/>
        <a:p>
          <a:r>
            <a:rPr lang="en-GB"/>
            <a:t>Personal Scheduling</a:t>
          </a:r>
          <a:endParaRPr lang="en-US"/>
        </a:p>
      </dgm:t>
    </dgm:pt>
    <dgm:pt modelId="{F094E568-5124-46EC-BCFF-9FC0041F3016}" type="parTrans" cxnId="{77B3E7C9-01FA-4AFC-AF99-6D07308D6CA4}">
      <dgm:prSet/>
      <dgm:spPr/>
      <dgm:t>
        <a:bodyPr/>
        <a:lstStyle/>
        <a:p>
          <a:endParaRPr lang="en-US"/>
        </a:p>
      </dgm:t>
    </dgm:pt>
    <dgm:pt modelId="{C4086B52-4518-407A-9468-35BA1EF53866}" type="sibTrans" cxnId="{77B3E7C9-01FA-4AFC-AF99-6D07308D6CA4}">
      <dgm:prSet/>
      <dgm:spPr/>
      <dgm:t>
        <a:bodyPr/>
        <a:lstStyle/>
        <a:p>
          <a:endParaRPr lang="en-US"/>
        </a:p>
      </dgm:t>
    </dgm:pt>
    <dgm:pt modelId="{03DD71F8-8BA8-482C-8167-D618F24F0D85}">
      <dgm:prSet/>
      <dgm:spPr/>
      <dgm:t>
        <a:bodyPr/>
        <a:lstStyle/>
        <a:p>
          <a:r>
            <a:rPr lang="en-GB" b="0" i="0" dirty="0"/>
            <a:t>Avoid High Traffic Hours or Spaces</a:t>
          </a:r>
          <a:endParaRPr lang="en-US" dirty="0"/>
        </a:p>
      </dgm:t>
    </dgm:pt>
    <dgm:pt modelId="{603A9AB5-6650-4B37-AA52-F7D35E640B6C}" type="parTrans" cxnId="{4D640250-841A-44B6-A767-FA98AEA1D161}">
      <dgm:prSet/>
      <dgm:spPr/>
      <dgm:t>
        <a:bodyPr/>
        <a:lstStyle/>
        <a:p>
          <a:endParaRPr lang="en-US"/>
        </a:p>
      </dgm:t>
    </dgm:pt>
    <dgm:pt modelId="{1707B999-6683-4F65-97FD-A2CF52CF9609}" type="sibTrans" cxnId="{4D640250-841A-44B6-A767-FA98AEA1D161}">
      <dgm:prSet/>
      <dgm:spPr/>
      <dgm:t>
        <a:bodyPr/>
        <a:lstStyle/>
        <a:p>
          <a:endParaRPr lang="en-US"/>
        </a:p>
      </dgm:t>
    </dgm:pt>
    <dgm:pt modelId="{9FBF69D1-AA9E-41FD-A5B4-4495F458E380}">
      <dgm:prSet/>
      <dgm:spPr/>
      <dgm:t>
        <a:bodyPr/>
        <a:lstStyle/>
        <a:p>
          <a:r>
            <a:rPr lang="en-GB" dirty="0"/>
            <a:t>Visit recreational spaces during peak popularity</a:t>
          </a:r>
          <a:endParaRPr lang="en-US" dirty="0"/>
        </a:p>
      </dgm:t>
    </dgm:pt>
    <dgm:pt modelId="{4AD11CC6-5930-4378-A9F0-738FEFAEE110}" type="parTrans" cxnId="{08C406C8-CEAC-4E26-93D5-F37DA6A1AFC8}">
      <dgm:prSet/>
      <dgm:spPr/>
      <dgm:t>
        <a:bodyPr/>
        <a:lstStyle/>
        <a:p>
          <a:endParaRPr lang="en-US"/>
        </a:p>
      </dgm:t>
    </dgm:pt>
    <dgm:pt modelId="{405ACC64-8815-4DC0-AF67-9D29F6DED5E5}" type="sibTrans" cxnId="{08C406C8-CEAC-4E26-93D5-F37DA6A1AFC8}">
      <dgm:prSet/>
      <dgm:spPr/>
      <dgm:t>
        <a:bodyPr/>
        <a:lstStyle/>
        <a:p>
          <a:endParaRPr lang="en-US"/>
        </a:p>
      </dgm:t>
    </dgm:pt>
    <dgm:pt modelId="{4045C007-EC1F-461E-A7EA-F336635D868C}">
      <dgm:prSet/>
      <dgm:spPr/>
      <dgm:t>
        <a:bodyPr/>
        <a:lstStyle/>
        <a:p>
          <a:r>
            <a:rPr lang="en-GB" b="0" i="0"/>
            <a:t>Convoluted </a:t>
          </a:r>
          <a:r>
            <a:rPr lang="en-GB"/>
            <a:t>Personal Time Schedules</a:t>
          </a:r>
          <a:endParaRPr lang="en-US"/>
        </a:p>
      </dgm:t>
    </dgm:pt>
    <dgm:pt modelId="{71664EC1-BC52-4D8C-B097-E9E2D88AEFC6}" type="parTrans" cxnId="{E974D5B5-320B-4826-B356-1412C7A90E52}">
      <dgm:prSet/>
      <dgm:spPr/>
      <dgm:t>
        <a:bodyPr/>
        <a:lstStyle/>
        <a:p>
          <a:endParaRPr lang="en-US"/>
        </a:p>
      </dgm:t>
    </dgm:pt>
    <dgm:pt modelId="{AF87BFCB-AD4E-4592-9E81-3618E4539593}" type="sibTrans" cxnId="{E974D5B5-320B-4826-B356-1412C7A90E52}">
      <dgm:prSet/>
      <dgm:spPr/>
      <dgm:t>
        <a:bodyPr/>
        <a:lstStyle/>
        <a:p>
          <a:endParaRPr lang="en-US"/>
        </a:p>
      </dgm:t>
    </dgm:pt>
    <dgm:pt modelId="{D6D7CA5A-8723-4C1C-8CAB-576F4A1C1B5F}">
      <dgm:prSet/>
      <dgm:spPr/>
      <dgm:t>
        <a:bodyPr/>
        <a:lstStyle/>
        <a:p>
          <a:r>
            <a:rPr lang="en-GB" b="0" i="0"/>
            <a:t>Resource Management</a:t>
          </a:r>
          <a:endParaRPr lang="en-US"/>
        </a:p>
      </dgm:t>
    </dgm:pt>
    <dgm:pt modelId="{E1A5E064-63D1-466A-A945-0A0B86681C2E}" type="parTrans" cxnId="{5DC62154-BD08-4561-A1CA-63ED7CBEEAD7}">
      <dgm:prSet/>
      <dgm:spPr/>
      <dgm:t>
        <a:bodyPr/>
        <a:lstStyle/>
        <a:p>
          <a:endParaRPr lang="en-US"/>
        </a:p>
      </dgm:t>
    </dgm:pt>
    <dgm:pt modelId="{93698131-DF6D-4ED0-8F4D-2422643AD1FF}" type="sibTrans" cxnId="{5DC62154-BD08-4561-A1CA-63ED7CBEEAD7}">
      <dgm:prSet/>
      <dgm:spPr/>
      <dgm:t>
        <a:bodyPr/>
        <a:lstStyle/>
        <a:p>
          <a:endParaRPr lang="en-US"/>
        </a:p>
      </dgm:t>
    </dgm:pt>
    <dgm:pt modelId="{B4106EF6-5121-4298-B45D-2C06EB1B4C49}">
      <dgm:prSet/>
      <dgm:spPr/>
      <dgm:t>
        <a:bodyPr/>
        <a:lstStyle/>
        <a:p>
          <a:r>
            <a:rPr lang="en-GB"/>
            <a:t>Ineffective Employee timetables</a:t>
          </a:r>
          <a:endParaRPr lang="en-US"/>
        </a:p>
      </dgm:t>
    </dgm:pt>
    <dgm:pt modelId="{D594FC54-7CA3-44A2-B641-F74D85AA5232}" type="parTrans" cxnId="{A73EA998-0F06-43AC-A26F-D020B2F1D0A2}">
      <dgm:prSet/>
      <dgm:spPr/>
      <dgm:t>
        <a:bodyPr/>
        <a:lstStyle/>
        <a:p>
          <a:endParaRPr lang="en-US"/>
        </a:p>
      </dgm:t>
    </dgm:pt>
    <dgm:pt modelId="{E1F42DCC-F127-447C-8271-7504A03CBF32}" type="sibTrans" cxnId="{A73EA998-0F06-43AC-A26F-D020B2F1D0A2}">
      <dgm:prSet/>
      <dgm:spPr/>
      <dgm:t>
        <a:bodyPr/>
        <a:lstStyle/>
        <a:p>
          <a:endParaRPr lang="en-US"/>
        </a:p>
      </dgm:t>
    </dgm:pt>
    <dgm:pt modelId="{756AC902-D293-4088-A31A-10C2F3CAF1C7}">
      <dgm:prSet/>
      <dgm:spPr/>
      <dgm:t>
        <a:bodyPr/>
        <a:lstStyle/>
        <a:p>
          <a:r>
            <a:rPr lang="en-GB" b="0" i="0" dirty="0"/>
            <a:t>Public Transport Dispatching</a:t>
          </a:r>
          <a:endParaRPr lang="en-US" dirty="0"/>
        </a:p>
      </dgm:t>
    </dgm:pt>
    <dgm:pt modelId="{A80A9B6E-BF38-4893-95CF-0A3920DE2FF6}" type="parTrans" cxnId="{16FFDA38-91DC-4021-8776-F06BE5D68DAB}">
      <dgm:prSet/>
      <dgm:spPr/>
      <dgm:t>
        <a:bodyPr/>
        <a:lstStyle/>
        <a:p>
          <a:endParaRPr lang="en-US"/>
        </a:p>
      </dgm:t>
    </dgm:pt>
    <dgm:pt modelId="{A5585350-A5DF-4C34-82EF-279A1E7469D5}" type="sibTrans" cxnId="{16FFDA38-91DC-4021-8776-F06BE5D68DAB}">
      <dgm:prSet/>
      <dgm:spPr/>
      <dgm:t>
        <a:bodyPr/>
        <a:lstStyle/>
        <a:p>
          <a:endParaRPr lang="en-US"/>
        </a:p>
      </dgm:t>
    </dgm:pt>
    <dgm:pt modelId="{C4DB950C-3DD8-46B5-BA9E-4CF2C03EA4A4}">
      <dgm:prSet/>
      <dgm:spPr/>
      <dgm:t>
        <a:bodyPr/>
        <a:lstStyle/>
        <a:p>
          <a:r>
            <a:rPr lang="en-GB" dirty="0"/>
            <a:t>Marketing in Public Spaces</a:t>
          </a:r>
          <a:endParaRPr lang="en-US" dirty="0"/>
        </a:p>
      </dgm:t>
    </dgm:pt>
    <dgm:pt modelId="{005C43EA-7396-4045-AD5C-9D5C43F0A904}" type="parTrans" cxnId="{8A65328C-75F7-459D-B1AE-DE60E4329B68}">
      <dgm:prSet/>
      <dgm:spPr/>
      <dgm:t>
        <a:bodyPr/>
        <a:lstStyle/>
        <a:p>
          <a:endParaRPr lang="en-US"/>
        </a:p>
      </dgm:t>
    </dgm:pt>
    <dgm:pt modelId="{CEECEDA6-CF05-4F23-8D44-9F5FB392343C}" type="sibTrans" cxnId="{8A65328C-75F7-459D-B1AE-DE60E4329B68}">
      <dgm:prSet/>
      <dgm:spPr/>
      <dgm:t>
        <a:bodyPr/>
        <a:lstStyle/>
        <a:p>
          <a:endParaRPr lang="en-US"/>
        </a:p>
      </dgm:t>
    </dgm:pt>
    <dgm:pt modelId="{34E83011-FF0A-4491-B8F5-A50A242747BE}" type="pres">
      <dgm:prSet presAssocID="{D4DF5954-41BA-42EA-BB74-8A5BAEF71FFB}" presName="linear" presStyleCnt="0">
        <dgm:presLayoutVars>
          <dgm:animLvl val="lvl"/>
          <dgm:resizeHandles val="exact"/>
        </dgm:presLayoutVars>
      </dgm:prSet>
      <dgm:spPr/>
    </dgm:pt>
    <dgm:pt modelId="{D8CA868B-6A86-4639-BB7D-7330D2883121}" type="pres">
      <dgm:prSet presAssocID="{29829084-564F-4DA8-85CB-B933293730D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A76B0C5-160F-4C60-B9F1-FBB29B150E45}" type="pres">
      <dgm:prSet presAssocID="{BB405852-EEFB-4AE5-9D03-A2EADD956A1F}" presName="spacer" presStyleCnt="0"/>
      <dgm:spPr/>
    </dgm:pt>
    <dgm:pt modelId="{B8B1962A-A21A-46C4-B190-207A3D5CB47E}" type="pres">
      <dgm:prSet presAssocID="{45FAEA08-1B79-4981-A4C1-33E462A38AE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F31E04A-C30B-4408-883B-F1C409F208D5}" type="pres">
      <dgm:prSet presAssocID="{45FAEA08-1B79-4981-A4C1-33E462A38AE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6190404-08D4-4090-BCAA-5BBF3E1E1A64}" srcId="{D4DF5954-41BA-42EA-BB74-8A5BAEF71FFB}" destId="{45FAEA08-1B79-4981-A4C1-33E462A38AE4}" srcOrd="1" destOrd="0" parTransId="{780CB5A6-8419-438A-A34D-C498ED895CDF}" sibTransId="{0F4BFADA-F05F-43F3-8A10-EA6CEB223C95}"/>
    <dgm:cxn modelId="{26045C10-E489-4F49-B342-C2D12A668D11}" type="presOf" srcId="{756AC902-D293-4088-A31A-10C2F3CAF1C7}" destId="{8F31E04A-C30B-4408-883B-F1C409F208D5}" srcOrd="0" destOrd="9" presId="urn:microsoft.com/office/officeart/2005/8/layout/vList2"/>
    <dgm:cxn modelId="{17D60119-1F68-4EFB-8051-9657A2BCA0F2}" type="presOf" srcId="{538223F4-DA96-4A40-A30F-554C1DD1F85C}" destId="{8F31E04A-C30B-4408-883B-F1C409F208D5}" srcOrd="0" destOrd="2" presId="urn:microsoft.com/office/officeart/2005/8/layout/vList2"/>
    <dgm:cxn modelId="{CF15F61B-63A5-4BE9-9D9E-0B7BB18D17CA}" type="presOf" srcId="{59E0C0FE-7E50-4415-99AB-F23D4B08552A}" destId="{8F31E04A-C30B-4408-883B-F1C409F208D5}" srcOrd="0" destOrd="0" presId="urn:microsoft.com/office/officeart/2005/8/layout/vList2"/>
    <dgm:cxn modelId="{B533801E-D744-43B8-B911-BA0FD96A93EB}" type="presOf" srcId="{D4DF5954-41BA-42EA-BB74-8A5BAEF71FFB}" destId="{34E83011-FF0A-4491-B8F5-A50A242747BE}" srcOrd="0" destOrd="0" presId="urn:microsoft.com/office/officeart/2005/8/layout/vList2"/>
    <dgm:cxn modelId="{F63CEE31-3250-4BE0-9521-2FF7902179A9}" srcId="{59E0C0FE-7E50-4415-99AB-F23D4B08552A}" destId="{A5D172C7-83F5-4D22-AEB5-74F1282C721A}" srcOrd="0" destOrd="0" parTransId="{895A9E1C-69EE-4D3C-B086-19CB02C11AA4}" sibTransId="{8B58E5C4-212A-4C85-BE2F-08E2A4BAC5C1}"/>
    <dgm:cxn modelId="{16FFDA38-91DC-4021-8776-F06BE5D68DAB}" srcId="{D6D7CA5A-8723-4C1C-8CAB-576F4A1C1B5F}" destId="{756AC902-D293-4088-A31A-10C2F3CAF1C7}" srcOrd="1" destOrd="0" parTransId="{A80A9B6E-BF38-4893-95CF-0A3920DE2FF6}" sibTransId="{A5585350-A5DF-4C34-82EF-279A1E7469D5}"/>
    <dgm:cxn modelId="{50020A5C-4A2A-4962-A4C2-A673C52573C6}" type="presOf" srcId="{B4106EF6-5121-4298-B45D-2C06EB1B4C49}" destId="{8F31E04A-C30B-4408-883B-F1C409F208D5}" srcOrd="0" destOrd="8" presId="urn:microsoft.com/office/officeart/2005/8/layout/vList2"/>
    <dgm:cxn modelId="{9FEB0846-1938-4DE0-9EFE-1945F4859376}" srcId="{59E0C0FE-7E50-4415-99AB-F23D4B08552A}" destId="{538223F4-DA96-4A40-A30F-554C1DD1F85C}" srcOrd="1" destOrd="0" parTransId="{19A9F6E0-3236-43C4-9798-3C9FFC74BD8C}" sibTransId="{66ACF9EE-DFB2-48AE-A5BA-C10827B0C22F}"/>
    <dgm:cxn modelId="{D6C4066E-C2A7-4B7F-AADA-B4FADD80D638}" type="presOf" srcId="{29829084-564F-4DA8-85CB-B933293730DE}" destId="{D8CA868B-6A86-4639-BB7D-7330D2883121}" srcOrd="0" destOrd="0" presId="urn:microsoft.com/office/officeart/2005/8/layout/vList2"/>
    <dgm:cxn modelId="{4D640250-841A-44B6-A767-FA98AEA1D161}" srcId="{C5BC0F7B-199C-42D0-B521-1F6CD54AF80A}" destId="{03DD71F8-8BA8-482C-8167-D618F24F0D85}" srcOrd="0" destOrd="0" parTransId="{603A9AB5-6650-4B37-AA52-F7D35E640B6C}" sibTransId="{1707B999-6683-4F65-97FD-A2CF52CF9609}"/>
    <dgm:cxn modelId="{5DC62154-BD08-4561-A1CA-63ED7CBEEAD7}" srcId="{45FAEA08-1B79-4981-A4C1-33E462A38AE4}" destId="{D6D7CA5A-8723-4C1C-8CAB-576F4A1C1B5F}" srcOrd="2" destOrd="0" parTransId="{E1A5E064-63D1-466A-A945-0A0B86681C2E}" sibTransId="{93698131-DF6D-4ED0-8F4D-2422643AD1FF}"/>
    <dgm:cxn modelId="{DCD8D756-8B99-4CA4-AF1F-8712DC27E6E5}" type="presOf" srcId="{C4DB950C-3DD8-46B5-BA9E-4CF2C03EA4A4}" destId="{8F31E04A-C30B-4408-883B-F1C409F208D5}" srcOrd="0" destOrd="10" presId="urn:microsoft.com/office/officeart/2005/8/layout/vList2"/>
    <dgm:cxn modelId="{F928CF57-44F5-412A-98D7-1EFE6BBFDD31}" type="presOf" srcId="{A5D172C7-83F5-4D22-AEB5-74F1282C721A}" destId="{8F31E04A-C30B-4408-883B-F1C409F208D5}" srcOrd="0" destOrd="1" presId="urn:microsoft.com/office/officeart/2005/8/layout/vList2"/>
    <dgm:cxn modelId="{56FEE579-5255-4805-AA5D-EA997D671ADB}" type="presOf" srcId="{45FAEA08-1B79-4981-A4C1-33E462A38AE4}" destId="{B8B1962A-A21A-46C4-B190-207A3D5CB47E}" srcOrd="0" destOrd="0" presId="urn:microsoft.com/office/officeart/2005/8/layout/vList2"/>
    <dgm:cxn modelId="{8A65328C-75F7-459D-B1AE-DE60E4329B68}" srcId="{D6D7CA5A-8723-4C1C-8CAB-576F4A1C1B5F}" destId="{C4DB950C-3DD8-46B5-BA9E-4CF2C03EA4A4}" srcOrd="2" destOrd="0" parTransId="{005C43EA-7396-4045-AD5C-9D5C43F0A904}" sibTransId="{CEECEDA6-CF05-4F23-8D44-9F5FB392343C}"/>
    <dgm:cxn modelId="{8902EA8C-F022-445D-A01D-AF8503E30E44}" srcId="{D4DF5954-41BA-42EA-BB74-8A5BAEF71FFB}" destId="{29829084-564F-4DA8-85CB-B933293730DE}" srcOrd="0" destOrd="0" parTransId="{9CC0713C-E712-4DBB-A5AE-13473CFA7AED}" sibTransId="{BB405852-EEFB-4AE5-9D03-A2EADD956A1F}"/>
    <dgm:cxn modelId="{F0E5378D-ED9A-44B7-BD22-5D81F010E5D9}" type="presOf" srcId="{9FBF69D1-AA9E-41FD-A5B4-4495F458E380}" destId="{8F31E04A-C30B-4408-883B-F1C409F208D5}" srcOrd="0" destOrd="5" presId="urn:microsoft.com/office/officeart/2005/8/layout/vList2"/>
    <dgm:cxn modelId="{DF1BD496-44A1-4134-98A9-311655DF2F3B}" srcId="{45FAEA08-1B79-4981-A4C1-33E462A38AE4}" destId="{59E0C0FE-7E50-4415-99AB-F23D4B08552A}" srcOrd="0" destOrd="0" parTransId="{36B7A977-4E06-41B1-B362-12D10B488125}" sibTransId="{B21CADBF-1421-4D23-B242-D7F96F91426F}"/>
    <dgm:cxn modelId="{A73EA998-0F06-43AC-A26F-D020B2F1D0A2}" srcId="{D6D7CA5A-8723-4C1C-8CAB-576F4A1C1B5F}" destId="{B4106EF6-5121-4298-B45D-2C06EB1B4C49}" srcOrd="0" destOrd="0" parTransId="{D594FC54-7CA3-44A2-B641-F74D85AA5232}" sibTransId="{E1F42DCC-F127-447C-8271-7504A03CBF32}"/>
    <dgm:cxn modelId="{8AB3BA98-C8B6-4D32-968B-D90E5DCF397C}" type="presOf" srcId="{4045C007-EC1F-461E-A7EA-F336635D868C}" destId="{8F31E04A-C30B-4408-883B-F1C409F208D5}" srcOrd="0" destOrd="6" presId="urn:microsoft.com/office/officeart/2005/8/layout/vList2"/>
    <dgm:cxn modelId="{E974D5B5-320B-4826-B356-1412C7A90E52}" srcId="{C5BC0F7B-199C-42D0-B521-1F6CD54AF80A}" destId="{4045C007-EC1F-461E-A7EA-F336635D868C}" srcOrd="2" destOrd="0" parTransId="{71664EC1-BC52-4D8C-B097-E9E2D88AEFC6}" sibTransId="{AF87BFCB-AD4E-4592-9E81-3618E4539593}"/>
    <dgm:cxn modelId="{08C406C8-CEAC-4E26-93D5-F37DA6A1AFC8}" srcId="{C5BC0F7B-199C-42D0-B521-1F6CD54AF80A}" destId="{9FBF69D1-AA9E-41FD-A5B4-4495F458E380}" srcOrd="1" destOrd="0" parTransId="{4AD11CC6-5930-4378-A9F0-738FEFAEE110}" sibTransId="{405ACC64-8815-4DC0-AF67-9D29F6DED5E5}"/>
    <dgm:cxn modelId="{77B3E7C9-01FA-4AFC-AF99-6D07308D6CA4}" srcId="{45FAEA08-1B79-4981-A4C1-33E462A38AE4}" destId="{C5BC0F7B-199C-42D0-B521-1F6CD54AF80A}" srcOrd="1" destOrd="0" parTransId="{F094E568-5124-46EC-BCFF-9FC0041F3016}" sibTransId="{C4086B52-4518-407A-9468-35BA1EF53866}"/>
    <dgm:cxn modelId="{624618CA-3D07-40D4-BA31-3646B9AD2A01}" type="presOf" srcId="{D6D7CA5A-8723-4C1C-8CAB-576F4A1C1B5F}" destId="{8F31E04A-C30B-4408-883B-F1C409F208D5}" srcOrd="0" destOrd="7" presId="urn:microsoft.com/office/officeart/2005/8/layout/vList2"/>
    <dgm:cxn modelId="{498B8BD1-1409-4C20-8339-B8EA6CA9BA09}" type="presOf" srcId="{C5BC0F7B-199C-42D0-B521-1F6CD54AF80A}" destId="{8F31E04A-C30B-4408-883B-F1C409F208D5}" srcOrd="0" destOrd="3" presId="urn:microsoft.com/office/officeart/2005/8/layout/vList2"/>
    <dgm:cxn modelId="{76F4DFE0-52C7-4935-AB65-52CEE4CA18A6}" type="presOf" srcId="{03DD71F8-8BA8-482C-8167-D618F24F0D85}" destId="{8F31E04A-C30B-4408-883B-F1C409F208D5}" srcOrd="0" destOrd="4" presId="urn:microsoft.com/office/officeart/2005/8/layout/vList2"/>
    <dgm:cxn modelId="{D60F2803-99ED-4FEC-AF5E-06ADE1D57439}" type="presParOf" srcId="{34E83011-FF0A-4491-B8F5-A50A242747BE}" destId="{D8CA868B-6A86-4639-BB7D-7330D2883121}" srcOrd="0" destOrd="0" presId="urn:microsoft.com/office/officeart/2005/8/layout/vList2"/>
    <dgm:cxn modelId="{1FD58548-5125-44FC-BFBA-0E8E97E21887}" type="presParOf" srcId="{34E83011-FF0A-4491-B8F5-A50A242747BE}" destId="{CA76B0C5-160F-4C60-B9F1-FBB29B150E45}" srcOrd="1" destOrd="0" presId="urn:microsoft.com/office/officeart/2005/8/layout/vList2"/>
    <dgm:cxn modelId="{4F66F3AA-A148-4126-BF03-F5E1B2DBBAEE}" type="presParOf" srcId="{34E83011-FF0A-4491-B8F5-A50A242747BE}" destId="{B8B1962A-A21A-46C4-B190-207A3D5CB47E}" srcOrd="2" destOrd="0" presId="urn:microsoft.com/office/officeart/2005/8/layout/vList2"/>
    <dgm:cxn modelId="{B6F34418-D684-48E4-933E-C1A621B8C706}" type="presParOf" srcId="{34E83011-FF0A-4491-B8F5-A50A242747BE}" destId="{8F31E04A-C30B-4408-883B-F1C409F208D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73B71-DDA2-47A4-BD71-BEDA610A490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631B789-1F4B-4D2B-82AC-2D893D66D8A4}">
      <dgm:prSet/>
      <dgm:spPr/>
      <dgm:t>
        <a:bodyPr/>
        <a:lstStyle/>
        <a:p>
          <a:r>
            <a:rPr lang="en-US" dirty="0"/>
            <a:t>Access to traffic in public networks</a:t>
          </a:r>
        </a:p>
      </dgm:t>
    </dgm:pt>
    <dgm:pt modelId="{89A11312-4EC4-45EC-86E4-C6141A8CE53F}" type="parTrans" cxnId="{BBBD0021-3F53-4F9D-9CE1-98FB983C64D0}">
      <dgm:prSet/>
      <dgm:spPr/>
      <dgm:t>
        <a:bodyPr/>
        <a:lstStyle/>
        <a:p>
          <a:endParaRPr lang="en-US"/>
        </a:p>
      </dgm:t>
    </dgm:pt>
    <dgm:pt modelId="{5C1FD09A-54A8-4BF3-AC46-7E747510CF17}" type="sibTrans" cxnId="{BBBD0021-3F53-4F9D-9CE1-98FB983C64D0}">
      <dgm:prSet/>
      <dgm:spPr/>
      <dgm:t>
        <a:bodyPr/>
        <a:lstStyle/>
        <a:p>
          <a:endParaRPr lang="en-US"/>
        </a:p>
      </dgm:t>
    </dgm:pt>
    <dgm:pt modelId="{3680E4BE-59B6-487C-9485-4A9D2D140C5A}">
      <dgm:prSet/>
      <dgm:spPr/>
      <dgm:t>
        <a:bodyPr/>
        <a:lstStyle/>
        <a:p>
          <a:r>
            <a:rPr lang="en-US" dirty="0"/>
            <a:t>Access to the Places API</a:t>
          </a:r>
        </a:p>
      </dgm:t>
    </dgm:pt>
    <dgm:pt modelId="{F4C52EBA-632A-4526-AA24-855A2DFB4A22}" type="parTrans" cxnId="{14070145-F893-46F9-B3B7-4C79A0E419AA}">
      <dgm:prSet/>
      <dgm:spPr/>
      <dgm:t>
        <a:bodyPr/>
        <a:lstStyle/>
        <a:p>
          <a:endParaRPr lang="en-US"/>
        </a:p>
      </dgm:t>
    </dgm:pt>
    <dgm:pt modelId="{2E7E8D72-A937-426F-B86C-D268C98D1948}" type="sibTrans" cxnId="{14070145-F893-46F9-B3B7-4C79A0E419AA}">
      <dgm:prSet/>
      <dgm:spPr/>
      <dgm:t>
        <a:bodyPr/>
        <a:lstStyle/>
        <a:p>
          <a:endParaRPr lang="en-US"/>
        </a:p>
      </dgm:t>
    </dgm:pt>
    <dgm:pt modelId="{AA90B4D5-C5E9-42A1-A2AC-92ECD647D7D8}">
      <dgm:prSet/>
      <dgm:spPr/>
      <dgm:t>
        <a:bodyPr/>
        <a:lstStyle/>
        <a:p>
          <a:r>
            <a:rPr lang="en-US" dirty="0"/>
            <a:t>Sensors (CO</a:t>
          </a:r>
          <a:r>
            <a:rPr lang="en-US" baseline="-25000" dirty="0"/>
            <a:t>2</a:t>
          </a:r>
          <a:r>
            <a:rPr lang="en-US" dirty="0"/>
            <a:t>, Temperature, Humidity) - 169€</a:t>
          </a:r>
        </a:p>
      </dgm:t>
    </dgm:pt>
    <dgm:pt modelId="{8F8A6BD3-F6C6-47CF-ACAD-2F9744A8B707}" type="parTrans" cxnId="{00881938-B4EE-46D7-9F2A-19C15D750651}">
      <dgm:prSet/>
      <dgm:spPr/>
      <dgm:t>
        <a:bodyPr/>
        <a:lstStyle/>
        <a:p>
          <a:endParaRPr lang="en-US"/>
        </a:p>
      </dgm:t>
    </dgm:pt>
    <dgm:pt modelId="{DACCCF0E-107E-424C-8625-4BF913D52502}" type="sibTrans" cxnId="{00881938-B4EE-46D7-9F2A-19C15D750651}">
      <dgm:prSet/>
      <dgm:spPr/>
      <dgm:t>
        <a:bodyPr/>
        <a:lstStyle/>
        <a:p>
          <a:endParaRPr lang="en-US"/>
        </a:p>
      </dgm:t>
    </dgm:pt>
    <dgm:pt modelId="{2D1948A5-FAC6-4469-BB0B-0C37B20D34A8}">
      <dgm:prSet/>
      <dgm:spPr/>
      <dgm:t>
        <a:bodyPr/>
        <a:lstStyle/>
        <a:p>
          <a:r>
            <a:rPr lang="en-US"/>
            <a:t>Raspberry Pi - 70€</a:t>
          </a:r>
        </a:p>
      </dgm:t>
    </dgm:pt>
    <dgm:pt modelId="{4E71FA0D-646F-496C-8C39-047091D6FC97}" type="parTrans" cxnId="{DEB5B672-B765-4D91-8A3B-3E6F99E4E1EB}">
      <dgm:prSet/>
      <dgm:spPr/>
      <dgm:t>
        <a:bodyPr/>
        <a:lstStyle/>
        <a:p>
          <a:endParaRPr lang="en-US"/>
        </a:p>
      </dgm:t>
    </dgm:pt>
    <dgm:pt modelId="{3011D371-B7F9-4F6D-8186-54848D5195B8}" type="sibTrans" cxnId="{DEB5B672-B765-4D91-8A3B-3E6F99E4E1EB}">
      <dgm:prSet/>
      <dgm:spPr/>
      <dgm:t>
        <a:bodyPr/>
        <a:lstStyle/>
        <a:p>
          <a:endParaRPr lang="en-US"/>
        </a:p>
      </dgm:t>
    </dgm:pt>
    <dgm:pt modelId="{86261A1C-DBF5-4DE7-B52F-0B10D8019071}" type="pres">
      <dgm:prSet presAssocID="{2D373B71-DDA2-47A4-BD71-BEDA610A490B}" presName="linear" presStyleCnt="0">
        <dgm:presLayoutVars>
          <dgm:animLvl val="lvl"/>
          <dgm:resizeHandles val="exact"/>
        </dgm:presLayoutVars>
      </dgm:prSet>
      <dgm:spPr/>
    </dgm:pt>
    <dgm:pt modelId="{13C145DF-79C2-4D23-A27F-61320A4F39B0}" type="pres">
      <dgm:prSet presAssocID="{D631B789-1F4B-4D2B-82AC-2D893D66D8A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677BBA4-69C4-4F3F-AD46-1B23812034E6}" type="pres">
      <dgm:prSet presAssocID="{5C1FD09A-54A8-4BF3-AC46-7E747510CF17}" presName="spacer" presStyleCnt="0"/>
      <dgm:spPr/>
    </dgm:pt>
    <dgm:pt modelId="{E3AF61B6-118D-493F-8686-95B17E4D1126}" type="pres">
      <dgm:prSet presAssocID="{3680E4BE-59B6-487C-9485-4A9D2D140C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47C4F3F-D5E2-47D7-9753-20A4CF3E7C79}" type="pres">
      <dgm:prSet presAssocID="{2E7E8D72-A937-426F-B86C-D268C98D1948}" presName="spacer" presStyleCnt="0"/>
      <dgm:spPr/>
    </dgm:pt>
    <dgm:pt modelId="{9EBE49C5-CF95-420A-BFCB-7F46BAF7A38A}" type="pres">
      <dgm:prSet presAssocID="{AA90B4D5-C5E9-42A1-A2AC-92ECD647D7D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BA7F4CC-CC80-4FE6-8ECA-E08FB979C195}" type="pres">
      <dgm:prSet presAssocID="{DACCCF0E-107E-424C-8625-4BF913D52502}" presName="spacer" presStyleCnt="0"/>
      <dgm:spPr/>
    </dgm:pt>
    <dgm:pt modelId="{8ACA19AB-DBC1-48D4-AC87-442A9677B018}" type="pres">
      <dgm:prSet presAssocID="{2D1948A5-FAC6-4469-BB0B-0C37B20D34A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944DB13-329F-4B36-A3CF-9355B0A583E3}" type="presOf" srcId="{D631B789-1F4B-4D2B-82AC-2D893D66D8A4}" destId="{13C145DF-79C2-4D23-A27F-61320A4F39B0}" srcOrd="0" destOrd="0" presId="urn:microsoft.com/office/officeart/2005/8/layout/vList2"/>
    <dgm:cxn modelId="{339FDD19-F22A-4E56-A0A6-28F879A9FC28}" type="presOf" srcId="{AA90B4D5-C5E9-42A1-A2AC-92ECD647D7D8}" destId="{9EBE49C5-CF95-420A-BFCB-7F46BAF7A38A}" srcOrd="0" destOrd="0" presId="urn:microsoft.com/office/officeart/2005/8/layout/vList2"/>
    <dgm:cxn modelId="{BBBD0021-3F53-4F9D-9CE1-98FB983C64D0}" srcId="{2D373B71-DDA2-47A4-BD71-BEDA610A490B}" destId="{D631B789-1F4B-4D2B-82AC-2D893D66D8A4}" srcOrd="0" destOrd="0" parTransId="{89A11312-4EC4-45EC-86E4-C6141A8CE53F}" sibTransId="{5C1FD09A-54A8-4BF3-AC46-7E747510CF17}"/>
    <dgm:cxn modelId="{6D082C22-BB59-437F-B16F-D54E4666FC4D}" type="presOf" srcId="{3680E4BE-59B6-487C-9485-4A9D2D140C5A}" destId="{E3AF61B6-118D-493F-8686-95B17E4D1126}" srcOrd="0" destOrd="0" presId="urn:microsoft.com/office/officeart/2005/8/layout/vList2"/>
    <dgm:cxn modelId="{4F5CDC35-5E29-4732-B8DB-8F9955707F3B}" type="presOf" srcId="{2D1948A5-FAC6-4469-BB0B-0C37B20D34A8}" destId="{8ACA19AB-DBC1-48D4-AC87-442A9677B018}" srcOrd="0" destOrd="0" presId="urn:microsoft.com/office/officeart/2005/8/layout/vList2"/>
    <dgm:cxn modelId="{00881938-B4EE-46D7-9F2A-19C15D750651}" srcId="{2D373B71-DDA2-47A4-BD71-BEDA610A490B}" destId="{AA90B4D5-C5E9-42A1-A2AC-92ECD647D7D8}" srcOrd="2" destOrd="0" parTransId="{8F8A6BD3-F6C6-47CF-ACAD-2F9744A8B707}" sibTransId="{DACCCF0E-107E-424C-8625-4BF913D52502}"/>
    <dgm:cxn modelId="{14070145-F893-46F9-B3B7-4C79A0E419AA}" srcId="{2D373B71-DDA2-47A4-BD71-BEDA610A490B}" destId="{3680E4BE-59B6-487C-9485-4A9D2D140C5A}" srcOrd="1" destOrd="0" parTransId="{F4C52EBA-632A-4526-AA24-855A2DFB4A22}" sibTransId="{2E7E8D72-A937-426F-B86C-D268C98D1948}"/>
    <dgm:cxn modelId="{DEB5B672-B765-4D91-8A3B-3E6F99E4E1EB}" srcId="{2D373B71-DDA2-47A4-BD71-BEDA610A490B}" destId="{2D1948A5-FAC6-4469-BB0B-0C37B20D34A8}" srcOrd="3" destOrd="0" parTransId="{4E71FA0D-646F-496C-8C39-047091D6FC97}" sibTransId="{3011D371-B7F9-4F6D-8186-54848D5195B8}"/>
    <dgm:cxn modelId="{25536A92-0B75-476F-B24D-9699DB2E3B66}" type="presOf" srcId="{2D373B71-DDA2-47A4-BD71-BEDA610A490B}" destId="{86261A1C-DBF5-4DE7-B52F-0B10D8019071}" srcOrd="0" destOrd="0" presId="urn:microsoft.com/office/officeart/2005/8/layout/vList2"/>
    <dgm:cxn modelId="{5940C5CB-71C4-4E86-91EA-07792C9C5CD1}" type="presParOf" srcId="{86261A1C-DBF5-4DE7-B52F-0B10D8019071}" destId="{13C145DF-79C2-4D23-A27F-61320A4F39B0}" srcOrd="0" destOrd="0" presId="urn:microsoft.com/office/officeart/2005/8/layout/vList2"/>
    <dgm:cxn modelId="{A81FE45E-7DF9-4B93-ACB7-5D60F0111A28}" type="presParOf" srcId="{86261A1C-DBF5-4DE7-B52F-0B10D8019071}" destId="{3677BBA4-69C4-4F3F-AD46-1B23812034E6}" srcOrd="1" destOrd="0" presId="urn:microsoft.com/office/officeart/2005/8/layout/vList2"/>
    <dgm:cxn modelId="{FE224EA1-18A2-4800-A3BD-64064C708C2B}" type="presParOf" srcId="{86261A1C-DBF5-4DE7-B52F-0B10D8019071}" destId="{E3AF61B6-118D-493F-8686-95B17E4D1126}" srcOrd="2" destOrd="0" presId="urn:microsoft.com/office/officeart/2005/8/layout/vList2"/>
    <dgm:cxn modelId="{848FCC67-99BE-459C-AA96-4CDE7E38E69C}" type="presParOf" srcId="{86261A1C-DBF5-4DE7-B52F-0B10D8019071}" destId="{F47C4F3F-D5E2-47D7-9753-20A4CF3E7C79}" srcOrd="3" destOrd="0" presId="urn:microsoft.com/office/officeart/2005/8/layout/vList2"/>
    <dgm:cxn modelId="{F4E50947-2CE4-426A-8B90-D25728C5EA5E}" type="presParOf" srcId="{86261A1C-DBF5-4DE7-B52F-0B10D8019071}" destId="{9EBE49C5-CF95-420A-BFCB-7F46BAF7A38A}" srcOrd="4" destOrd="0" presId="urn:microsoft.com/office/officeart/2005/8/layout/vList2"/>
    <dgm:cxn modelId="{CC990145-65C6-47BD-8699-8B519C658437}" type="presParOf" srcId="{86261A1C-DBF5-4DE7-B52F-0B10D8019071}" destId="{4BA7F4CC-CC80-4FE6-8ECA-E08FB979C195}" srcOrd="5" destOrd="0" presId="urn:microsoft.com/office/officeart/2005/8/layout/vList2"/>
    <dgm:cxn modelId="{CEE5E31C-A888-4732-9BA7-63E59DBCF94A}" type="presParOf" srcId="{86261A1C-DBF5-4DE7-B52F-0B10D8019071}" destId="{8ACA19AB-DBC1-48D4-AC87-442A9677B01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21A951-9CEC-4E94-BA82-5F5208B2DEA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06A975AD-C093-4EE9-BED7-0A5765D96C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Inform Public for better decision making</a:t>
          </a:r>
        </a:p>
      </dgm:t>
    </dgm:pt>
    <dgm:pt modelId="{3EEBE165-9840-4401-A011-1A2E0171735E}" type="parTrans" cxnId="{4352F6AE-072D-4648-B470-5A52029FD565}">
      <dgm:prSet/>
      <dgm:spPr/>
      <dgm:t>
        <a:bodyPr/>
        <a:lstStyle/>
        <a:p>
          <a:endParaRPr lang="en-US"/>
        </a:p>
      </dgm:t>
    </dgm:pt>
    <dgm:pt modelId="{CBD33AE1-82BC-48EB-945E-6AFAD1FEA41C}" type="sibTrans" cxnId="{4352F6AE-072D-4648-B470-5A52029FD565}">
      <dgm:prSet/>
      <dgm:spPr/>
      <dgm:t>
        <a:bodyPr/>
        <a:lstStyle/>
        <a:p>
          <a:endParaRPr lang="en-US"/>
        </a:p>
      </dgm:t>
    </dgm:pt>
    <dgm:pt modelId="{4D966E72-FA88-4AEB-AB69-C334EBB534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- Real time data and Predictions [heatmaps]</a:t>
          </a:r>
        </a:p>
      </dgm:t>
    </dgm:pt>
    <dgm:pt modelId="{28FC39DD-CC4B-4E06-B0DB-66EA128F65A3}" type="parTrans" cxnId="{A2DD5DED-A94B-4270-B236-5C5EC8E11EA9}">
      <dgm:prSet/>
      <dgm:spPr/>
      <dgm:t>
        <a:bodyPr/>
        <a:lstStyle/>
        <a:p>
          <a:endParaRPr lang="en-US"/>
        </a:p>
      </dgm:t>
    </dgm:pt>
    <dgm:pt modelId="{E8E4C0A6-D133-413E-951D-E495FF3FA5FF}" type="sibTrans" cxnId="{A2DD5DED-A94B-4270-B236-5C5EC8E11EA9}">
      <dgm:prSet/>
      <dgm:spPr/>
      <dgm:t>
        <a:bodyPr/>
        <a:lstStyle/>
        <a:p>
          <a:endParaRPr lang="en-US"/>
        </a:p>
      </dgm:t>
    </dgm:pt>
    <dgm:pt modelId="{A2545B1D-50A0-425B-9BB8-A749C0D5CBD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- Suggestions and Alerts</a:t>
          </a:r>
        </a:p>
        <a:p>
          <a:pPr>
            <a:lnSpc>
              <a:spcPct val="100000"/>
            </a:lnSpc>
          </a:pPr>
          <a:endParaRPr lang="en-US" sz="1400" dirty="0"/>
        </a:p>
        <a:p>
          <a:pPr>
            <a:lnSpc>
              <a:spcPct val="100000"/>
            </a:lnSpc>
          </a:pPr>
          <a:r>
            <a:rPr lang="en-US" sz="1100" i="1" dirty="0"/>
            <a:t>Commuting citizens using Public Transport</a:t>
          </a:r>
          <a:endParaRPr lang="en-US" sz="1100" dirty="0"/>
        </a:p>
      </dgm:t>
    </dgm:pt>
    <dgm:pt modelId="{AF028A81-592D-4E26-B929-6A115900EF1A}" type="parTrans" cxnId="{98062022-1BEE-46BB-91EE-45351C3EE5DB}">
      <dgm:prSet/>
      <dgm:spPr/>
      <dgm:t>
        <a:bodyPr/>
        <a:lstStyle/>
        <a:p>
          <a:endParaRPr lang="en-US"/>
        </a:p>
      </dgm:t>
    </dgm:pt>
    <dgm:pt modelId="{E8BDFE22-8DCC-41C5-BBAC-AE93D9945C4E}" type="sibTrans" cxnId="{98062022-1BEE-46BB-91EE-45351C3EE5DB}">
      <dgm:prSet/>
      <dgm:spPr/>
      <dgm:t>
        <a:bodyPr/>
        <a:lstStyle/>
        <a:p>
          <a:endParaRPr lang="en-US"/>
        </a:p>
      </dgm:t>
    </dgm:pt>
    <dgm:pt modelId="{AAE944E9-7FCB-4A58-8B46-CB8AE46A58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Monitoring Tools for Authorities &amp; Businesses</a:t>
          </a:r>
        </a:p>
      </dgm:t>
    </dgm:pt>
    <dgm:pt modelId="{327EA348-AE70-487C-A556-8B21D153639B}" type="parTrans" cxnId="{CD72D26B-BB3F-4234-86AA-9C25E294832B}">
      <dgm:prSet/>
      <dgm:spPr/>
      <dgm:t>
        <a:bodyPr/>
        <a:lstStyle/>
        <a:p>
          <a:endParaRPr lang="en-US"/>
        </a:p>
      </dgm:t>
    </dgm:pt>
    <dgm:pt modelId="{D52E355B-E5A4-4139-BCF3-579A244AED8D}" type="sibTrans" cxnId="{CD72D26B-BB3F-4234-86AA-9C25E294832B}">
      <dgm:prSet/>
      <dgm:spPr/>
      <dgm:t>
        <a:bodyPr/>
        <a:lstStyle/>
        <a:p>
          <a:endParaRPr lang="en-US"/>
        </a:p>
      </dgm:t>
    </dgm:pt>
    <dgm:pt modelId="{1C29C868-4449-4CCB-B863-3BE3EF6BEE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- Crowd Overview [heatmaps, graphs]</a:t>
          </a:r>
        </a:p>
      </dgm:t>
    </dgm:pt>
    <dgm:pt modelId="{94AD8802-4694-4417-8139-BF31A15706EF}" type="parTrans" cxnId="{C0518E01-6ECB-458D-B89E-3B68F9FBA80B}">
      <dgm:prSet/>
      <dgm:spPr/>
      <dgm:t>
        <a:bodyPr/>
        <a:lstStyle/>
        <a:p>
          <a:endParaRPr lang="en-US"/>
        </a:p>
      </dgm:t>
    </dgm:pt>
    <dgm:pt modelId="{80395127-300E-4315-8403-29ADDEEBBC90}" type="sibTrans" cxnId="{C0518E01-6ECB-458D-B89E-3B68F9FBA80B}">
      <dgm:prSet/>
      <dgm:spPr/>
      <dgm:t>
        <a:bodyPr/>
        <a:lstStyle/>
        <a:p>
          <a:endParaRPr lang="en-US"/>
        </a:p>
      </dgm:t>
    </dgm:pt>
    <dgm:pt modelId="{7D906DE0-AF8C-4546-9D61-D14A5C0FB5E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- Insights for better resource allocation</a:t>
          </a:r>
        </a:p>
      </dgm:t>
    </dgm:pt>
    <dgm:pt modelId="{45EC0074-C432-4210-A157-A25FB23FE826}" type="parTrans" cxnId="{1C96140E-C12F-481B-8C44-84A0113A73F0}">
      <dgm:prSet/>
      <dgm:spPr/>
      <dgm:t>
        <a:bodyPr/>
        <a:lstStyle/>
        <a:p>
          <a:endParaRPr lang="en-US"/>
        </a:p>
      </dgm:t>
    </dgm:pt>
    <dgm:pt modelId="{1CE71844-0E1D-4A37-BA41-D05E3A5B368D}" type="sibTrans" cxnId="{1C96140E-C12F-481B-8C44-84A0113A73F0}">
      <dgm:prSet/>
      <dgm:spPr/>
      <dgm:t>
        <a:bodyPr/>
        <a:lstStyle/>
        <a:p>
          <a:endParaRPr lang="en-US"/>
        </a:p>
      </dgm:t>
    </dgm:pt>
    <dgm:pt modelId="{4FBB0515-6325-4F9D-A95D-6392C5E8E53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- Alerting and notifying</a:t>
          </a:r>
        </a:p>
        <a:p>
          <a:pPr>
            <a:lnSpc>
              <a:spcPct val="100000"/>
            </a:lnSpc>
          </a:pPr>
          <a:endParaRPr lang="en-US" sz="1100" dirty="0"/>
        </a:p>
        <a:p>
          <a:pPr>
            <a:lnSpc>
              <a:spcPct val="100000"/>
            </a:lnSpc>
          </a:pPr>
          <a:r>
            <a:rPr lang="en-US" sz="1100" i="1" dirty="0"/>
            <a:t>Staff scheduling, Efficient police force management, Bus schedule changes</a:t>
          </a:r>
        </a:p>
      </dgm:t>
    </dgm:pt>
    <dgm:pt modelId="{424F891D-3171-4D72-929F-389812273E26}" type="parTrans" cxnId="{73C95DB0-C349-41F7-8C38-E1AD7AD495F3}">
      <dgm:prSet/>
      <dgm:spPr/>
      <dgm:t>
        <a:bodyPr/>
        <a:lstStyle/>
        <a:p>
          <a:endParaRPr lang="en-US"/>
        </a:p>
      </dgm:t>
    </dgm:pt>
    <dgm:pt modelId="{15996803-0A19-4FDB-BE0C-EB225993798A}" type="sibTrans" cxnId="{73C95DB0-C349-41F7-8C38-E1AD7AD495F3}">
      <dgm:prSet/>
      <dgm:spPr/>
      <dgm:t>
        <a:bodyPr/>
        <a:lstStyle/>
        <a:p>
          <a:endParaRPr lang="en-US"/>
        </a:p>
      </dgm:t>
    </dgm:pt>
    <dgm:pt modelId="{E2009D7E-502F-45FE-A111-22D58402F7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Unique value proposition</a:t>
          </a:r>
        </a:p>
      </dgm:t>
    </dgm:pt>
    <dgm:pt modelId="{4BF22DBE-7D7E-474D-9580-A2A8BE244AC3}" type="parTrans" cxnId="{A6216DCC-B981-4A98-AB00-AFE3C60A4DD8}">
      <dgm:prSet/>
      <dgm:spPr/>
      <dgm:t>
        <a:bodyPr/>
        <a:lstStyle/>
        <a:p>
          <a:endParaRPr lang="en-US"/>
        </a:p>
      </dgm:t>
    </dgm:pt>
    <dgm:pt modelId="{D510F922-BCC6-4C97-AC4E-69E73658C935}" type="sibTrans" cxnId="{A6216DCC-B981-4A98-AB00-AFE3C60A4DD8}">
      <dgm:prSet/>
      <dgm:spPr/>
      <dgm:t>
        <a:bodyPr/>
        <a:lstStyle/>
        <a:p>
          <a:endParaRPr lang="en-US"/>
        </a:p>
      </dgm:t>
    </dgm:pt>
    <dgm:pt modelId="{66A5B6DF-B53D-42C8-B0F7-4209B0CD8B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- By using 3 data sources, we can analyze and combine the sources in order to create a single crowd predicting model that can provide real-time and more accurate heatmaps about  the actual congestion in popular areas.</a:t>
          </a:r>
        </a:p>
      </dgm:t>
    </dgm:pt>
    <dgm:pt modelId="{F3F86783-08C0-4417-B6B3-3A0102BB062A}" type="parTrans" cxnId="{AFEE3772-6D64-4E3F-B2E5-06DE052E9604}">
      <dgm:prSet/>
      <dgm:spPr/>
      <dgm:t>
        <a:bodyPr/>
        <a:lstStyle/>
        <a:p>
          <a:endParaRPr lang="en-US"/>
        </a:p>
      </dgm:t>
    </dgm:pt>
    <dgm:pt modelId="{31D81736-5169-401C-9850-D815519C98AA}" type="sibTrans" cxnId="{AFEE3772-6D64-4E3F-B2E5-06DE052E9604}">
      <dgm:prSet/>
      <dgm:spPr/>
      <dgm:t>
        <a:bodyPr/>
        <a:lstStyle/>
        <a:p>
          <a:endParaRPr lang="en-US"/>
        </a:p>
      </dgm:t>
    </dgm:pt>
    <dgm:pt modelId="{912B68A5-C901-4F5E-9932-C05AB0E99836}" type="pres">
      <dgm:prSet presAssocID="{6421A951-9CEC-4E94-BA82-5F5208B2DEA3}" presName="root" presStyleCnt="0">
        <dgm:presLayoutVars>
          <dgm:dir/>
          <dgm:resizeHandles val="exact"/>
        </dgm:presLayoutVars>
      </dgm:prSet>
      <dgm:spPr/>
    </dgm:pt>
    <dgm:pt modelId="{6EC80BC9-3E6B-4C89-83E6-9CDAEDBC824A}" type="pres">
      <dgm:prSet presAssocID="{06A975AD-C093-4EE9-BED7-0A5765D96CEC}" presName="compNode" presStyleCnt="0"/>
      <dgm:spPr/>
    </dgm:pt>
    <dgm:pt modelId="{51C55C92-4465-426B-B87E-BA81CE82857E}" type="pres">
      <dgm:prSet presAssocID="{06A975AD-C093-4EE9-BED7-0A5765D96CEC}" presName="bgRect" presStyleLbl="bgShp" presStyleIdx="0" presStyleCnt="3"/>
      <dgm:spPr/>
    </dgm:pt>
    <dgm:pt modelId="{92295A7E-07BB-413D-AD6F-962469FD3CED}" type="pres">
      <dgm:prSet presAssocID="{06A975AD-C093-4EE9-BED7-0A5765D96C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Λεωφορείο"/>
        </a:ext>
      </dgm:extLst>
    </dgm:pt>
    <dgm:pt modelId="{C8F47CB9-067D-44A3-8B34-66E2C03C8378}" type="pres">
      <dgm:prSet presAssocID="{06A975AD-C093-4EE9-BED7-0A5765D96CEC}" presName="spaceRect" presStyleCnt="0"/>
      <dgm:spPr/>
    </dgm:pt>
    <dgm:pt modelId="{AEDF1128-EB2D-4C47-8A56-8E91E2B16F00}" type="pres">
      <dgm:prSet presAssocID="{06A975AD-C093-4EE9-BED7-0A5765D96CEC}" presName="parTx" presStyleLbl="revTx" presStyleIdx="0" presStyleCnt="6">
        <dgm:presLayoutVars>
          <dgm:chMax val="0"/>
          <dgm:chPref val="0"/>
        </dgm:presLayoutVars>
      </dgm:prSet>
      <dgm:spPr/>
    </dgm:pt>
    <dgm:pt modelId="{656C8748-6188-4F5A-9802-17D9C77CDDBB}" type="pres">
      <dgm:prSet presAssocID="{06A975AD-C093-4EE9-BED7-0A5765D96CEC}" presName="desTx" presStyleLbl="revTx" presStyleIdx="1" presStyleCnt="6" custScaleX="99458">
        <dgm:presLayoutVars/>
      </dgm:prSet>
      <dgm:spPr/>
    </dgm:pt>
    <dgm:pt modelId="{CCC7ECDC-92DE-42B3-BB1F-6F8AEAE65415}" type="pres">
      <dgm:prSet presAssocID="{CBD33AE1-82BC-48EB-945E-6AFAD1FEA41C}" presName="sibTrans" presStyleCnt="0"/>
      <dgm:spPr/>
    </dgm:pt>
    <dgm:pt modelId="{F723C522-E859-4762-A44E-B962B4698106}" type="pres">
      <dgm:prSet presAssocID="{AAE944E9-7FCB-4A58-8B46-CB8AE46A5826}" presName="compNode" presStyleCnt="0"/>
      <dgm:spPr/>
    </dgm:pt>
    <dgm:pt modelId="{DD9EBAE4-A890-4477-A036-ED47D92E5311}" type="pres">
      <dgm:prSet presAssocID="{AAE944E9-7FCB-4A58-8B46-CB8AE46A5826}" presName="bgRect" presStyleLbl="bgShp" presStyleIdx="1" presStyleCnt="3" custScaleY="134401"/>
      <dgm:spPr/>
    </dgm:pt>
    <dgm:pt modelId="{9D1CAAF3-E062-4521-8882-C6466BF44701}" type="pres">
      <dgm:prSet presAssocID="{AAE944E9-7FCB-4A58-8B46-CB8AE46A58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0FE16AD-B9BC-47CA-815B-5D10FB260C8B}" type="pres">
      <dgm:prSet presAssocID="{AAE944E9-7FCB-4A58-8B46-CB8AE46A5826}" presName="spaceRect" presStyleCnt="0"/>
      <dgm:spPr/>
    </dgm:pt>
    <dgm:pt modelId="{60A52EAC-21F7-4FB6-8BBF-FA1E77B22F1D}" type="pres">
      <dgm:prSet presAssocID="{AAE944E9-7FCB-4A58-8B46-CB8AE46A5826}" presName="parTx" presStyleLbl="revTx" presStyleIdx="2" presStyleCnt="6">
        <dgm:presLayoutVars>
          <dgm:chMax val="0"/>
          <dgm:chPref val="0"/>
        </dgm:presLayoutVars>
      </dgm:prSet>
      <dgm:spPr/>
    </dgm:pt>
    <dgm:pt modelId="{41FF7825-CA0B-4D9F-B5B0-08684D83D9E1}" type="pres">
      <dgm:prSet presAssocID="{AAE944E9-7FCB-4A58-8B46-CB8AE46A5826}" presName="desTx" presStyleLbl="revTx" presStyleIdx="3" presStyleCnt="6">
        <dgm:presLayoutVars/>
      </dgm:prSet>
      <dgm:spPr/>
    </dgm:pt>
    <dgm:pt modelId="{8F04F338-63AD-41FC-882D-15BE2C35E162}" type="pres">
      <dgm:prSet presAssocID="{D52E355B-E5A4-4139-BCF3-579A244AED8D}" presName="sibTrans" presStyleCnt="0"/>
      <dgm:spPr/>
    </dgm:pt>
    <dgm:pt modelId="{D86158A3-450A-41D6-9BDB-12F18103E3FA}" type="pres">
      <dgm:prSet presAssocID="{E2009D7E-502F-45FE-A111-22D58402F797}" presName="compNode" presStyleCnt="0"/>
      <dgm:spPr/>
    </dgm:pt>
    <dgm:pt modelId="{416B9078-5BCC-4203-9D3C-4E1B63CA160E}" type="pres">
      <dgm:prSet presAssocID="{E2009D7E-502F-45FE-A111-22D58402F797}" presName="bgRect" presStyleLbl="bgShp" presStyleIdx="2" presStyleCnt="3"/>
      <dgm:spPr/>
    </dgm:pt>
    <dgm:pt modelId="{B1B39BFF-46B8-48CB-A1D2-A9EF05B670B8}" type="pres">
      <dgm:prSet presAssocID="{E2009D7E-502F-45FE-A111-22D58402F7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Πόλη"/>
        </a:ext>
      </dgm:extLst>
    </dgm:pt>
    <dgm:pt modelId="{D83E1DFA-32B3-47F8-B0D8-B609E3E06B4F}" type="pres">
      <dgm:prSet presAssocID="{E2009D7E-502F-45FE-A111-22D58402F797}" presName="spaceRect" presStyleCnt="0"/>
      <dgm:spPr/>
    </dgm:pt>
    <dgm:pt modelId="{59A2CCC7-8463-4091-995F-BCB277D88866}" type="pres">
      <dgm:prSet presAssocID="{E2009D7E-502F-45FE-A111-22D58402F797}" presName="parTx" presStyleLbl="revTx" presStyleIdx="4" presStyleCnt="6">
        <dgm:presLayoutVars>
          <dgm:chMax val="0"/>
          <dgm:chPref val="0"/>
        </dgm:presLayoutVars>
      </dgm:prSet>
      <dgm:spPr/>
    </dgm:pt>
    <dgm:pt modelId="{1C53AD4F-62DC-493C-B227-FC36A8FD9088}" type="pres">
      <dgm:prSet presAssocID="{E2009D7E-502F-45FE-A111-22D58402F797}" presName="desTx" presStyleLbl="revTx" presStyleIdx="5" presStyleCnt="6">
        <dgm:presLayoutVars/>
      </dgm:prSet>
      <dgm:spPr/>
    </dgm:pt>
  </dgm:ptLst>
  <dgm:cxnLst>
    <dgm:cxn modelId="{C0518E01-6ECB-458D-B89E-3B68F9FBA80B}" srcId="{AAE944E9-7FCB-4A58-8B46-CB8AE46A5826}" destId="{1C29C868-4449-4CCB-B863-3BE3EF6BEEB4}" srcOrd="0" destOrd="0" parTransId="{94AD8802-4694-4417-8139-BF31A15706EF}" sibTransId="{80395127-300E-4315-8403-29ADDEEBBC90}"/>
    <dgm:cxn modelId="{1C96140E-C12F-481B-8C44-84A0113A73F0}" srcId="{AAE944E9-7FCB-4A58-8B46-CB8AE46A5826}" destId="{7D906DE0-AF8C-4546-9D61-D14A5C0FB5E4}" srcOrd="1" destOrd="0" parTransId="{45EC0074-C432-4210-A157-A25FB23FE826}" sibTransId="{1CE71844-0E1D-4A37-BA41-D05E3A5B368D}"/>
    <dgm:cxn modelId="{AE39E51B-8A8E-4E0C-B5C4-A902B243DAF5}" type="presOf" srcId="{AAE944E9-7FCB-4A58-8B46-CB8AE46A5826}" destId="{60A52EAC-21F7-4FB6-8BBF-FA1E77B22F1D}" srcOrd="0" destOrd="0" presId="urn:microsoft.com/office/officeart/2018/2/layout/IconVerticalSolidList"/>
    <dgm:cxn modelId="{98062022-1BEE-46BB-91EE-45351C3EE5DB}" srcId="{06A975AD-C093-4EE9-BED7-0A5765D96CEC}" destId="{A2545B1D-50A0-425B-9BB8-A749C0D5CBD1}" srcOrd="1" destOrd="0" parTransId="{AF028A81-592D-4E26-B929-6A115900EF1A}" sibTransId="{E8BDFE22-8DCC-41C5-BBAC-AE93D9945C4E}"/>
    <dgm:cxn modelId="{154FD227-CD4B-42E3-98D1-40304101B99A}" type="presOf" srcId="{E2009D7E-502F-45FE-A111-22D58402F797}" destId="{59A2CCC7-8463-4091-995F-BCB277D88866}" srcOrd="0" destOrd="0" presId="urn:microsoft.com/office/officeart/2018/2/layout/IconVerticalSolidList"/>
    <dgm:cxn modelId="{88A9432F-BEB0-4E80-A240-EF0583C1094F}" type="presOf" srcId="{06A975AD-C093-4EE9-BED7-0A5765D96CEC}" destId="{AEDF1128-EB2D-4C47-8A56-8E91E2B16F00}" srcOrd="0" destOrd="0" presId="urn:microsoft.com/office/officeart/2018/2/layout/IconVerticalSolidList"/>
    <dgm:cxn modelId="{2FE2EC33-99CA-4360-871F-79C280C1F375}" type="presOf" srcId="{4D966E72-FA88-4AEB-AB69-C334EBB53448}" destId="{656C8748-6188-4F5A-9802-17D9C77CDDBB}" srcOrd="0" destOrd="0" presId="urn:microsoft.com/office/officeart/2018/2/layout/IconVerticalSolidList"/>
    <dgm:cxn modelId="{CF059A66-B0FA-486B-BBE3-42D6B4190167}" type="presOf" srcId="{6421A951-9CEC-4E94-BA82-5F5208B2DEA3}" destId="{912B68A5-C901-4F5E-9932-C05AB0E99836}" srcOrd="0" destOrd="0" presId="urn:microsoft.com/office/officeart/2018/2/layout/IconVerticalSolidList"/>
    <dgm:cxn modelId="{CD72D26B-BB3F-4234-86AA-9C25E294832B}" srcId="{6421A951-9CEC-4E94-BA82-5F5208B2DEA3}" destId="{AAE944E9-7FCB-4A58-8B46-CB8AE46A5826}" srcOrd="1" destOrd="0" parTransId="{327EA348-AE70-487C-A556-8B21D153639B}" sibTransId="{D52E355B-E5A4-4139-BCF3-579A244AED8D}"/>
    <dgm:cxn modelId="{AFEE3772-6D64-4E3F-B2E5-06DE052E9604}" srcId="{E2009D7E-502F-45FE-A111-22D58402F797}" destId="{66A5B6DF-B53D-42C8-B0F7-4209B0CD8BA1}" srcOrd="0" destOrd="0" parTransId="{F3F86783-08C0-4417-B6B3-3A0102BB062A}" sibTransId="{31D81736-5169-401C-9850-D815519C98AA}"/>
    <dgm:cxn modelId="{E5866454-8F50-4AAB-B119-B33337247AF0}" type="presOf" srcId="{4FBB0515-6325-4F9D-A95D-6392C5E8E534}" destId="{41FF7825-CA0B-4D9F-B5B0-08684D83D9E1}" srcOrd="0" destOrd="2" presId="urn:microsoft.com/office/officeart/2018/2/layout/IconVerticalSolidList"/>
    <dgm:cxn modelId="{CB1A6C74-C30E-4051-8D4F-4C097D44E3A7}" type="presOf" srcId="{A2545B1D-50A0-425B-9BB8-A749C0D5CBD1}" destId="{656C8748-6188-4F5A-9802-17D9C77CDDBB}" srcOrd="0" destOrd="1" presId="urn:microsoft.com/office/officeart/2018/2/layout/IconVerticalSolidList"/>
    <dgm:cxn modelId="{C6FE66A3-8901-42C1-8748-851B2F334D13}" type="presOf" srcId="{1C29C868-4449-4CCB-B863-3BE3EF6BEEB4}" destId="{41FF7825-CA0B-4D9F-B5B0-08684D83D9E1}" srcOrd="0" destOrd="0" presId="urn:microsoft.com/office/officeart/2018/2/layout/IconVerticalSolidList"/>
    <dgm:cxn modelId="{4352F6AE-072D-4648-B470-5A52029FD565}" srcId="{6421A951-9CEC-4E94-BA82-5F5208B2DEA3}" destId="{06A975AD-C093-4EE9-BED7-0A5765D96CEC}" srcOrd="0" destOrd="0" parTransId="{3EEBE165-9840-4401-A011-1A2E0171735E}" sibTransId="{CBD33AE1-82BC-48EB-945E-6AFAD1FEA41C}"/>
    <dgm:cxn modelId="{73C95DB0-C349-41F7-8C38-E1AD7AD495F3}" srcId="{AAE944E9-7FCB-4A58-8B46-CB8AE46A5826}" destId="{4FBB0515-6325-4F9D-A95D-6392C5E8E534}" srcOrd="2" destOrd="0" parTransId="{424F891D-3171-4D72-929F-389812273E26}" sibTransId="{15996803-0A19-4FDB-BE0C-EB225993798A}"/>
    <dgm:cxn modelId="{DB973EC4-6847-4D99-B8DB-1602170B8563}" type="presOf" srcId="{66A5B6DF-B53D-42C8-B0F7-4209B0CD8BA1}" destId="{1C53AD4F-62DC-493C-B227-FC36A8FD9088}" srcOrd="0" destOrd="0" presId="urn:microsoft.com/office/officeart/2018/2/layout/IconVerticalSolidList"/>
    <dgm:cxn modelId="{A6216DCC-B981-4A98-AB00-AFE3C60A4DD8}" srcId="{6421A951-9CEC-4E94-BA82-5F5208B2DEA3}" destId="{E2009D7E-502F-45FE-A111-22D58402F797}" srcOrd="2" destOrd="0" parTransId="{4BF22DBE-7D7E-474D-9580-A2A8BE244AC3}" sibTransId="{D510F922-BCC6-4C97-AC4E-69E73658C935}"/>
    <dgm:cxn modelId="{EC53F8EC-5303-49EB-9207-63A8E9E522A1}" type="presOf" srcId="{7D906DE0-AF8C-4546-9D61-D14A5C0FB5E4}" destId="{41FF7825-CA0B-4D9F-B5B0-08684D83D9E1}" srcOrd="0" destOrd="1" presId="urn:microsoft.com/office/officeart/2018/2/layout/IconVerticalSolidList"/>
    <dgm:cxn modelId="{A2DD5DED-A94B-4270-B236-5C5EC8E11EA9}" srcId="{06A975AD-C093-4EE9-BED7-0A5765D96CEC}" destId="{4D966E72-FA88-4AEB-AB69-C334EBB53448}" srcOrd="0" destOrd="0" parTransId="{28FC39DD-CC4B-4E06-B0DB-66EA128F65A3}" sibTransId="{E8E4C0A6-D133-413E-951D-E495FF3FA5FF}"/>
    <dgm:cxn modelId="{31106E93-D4AB-4BE8-B947-93505E7B2F5B}" type="presParOf" srcId="{912B68A5-C901-4F5E-9932-C05AB0E99836}" destId="{6EC80BC9-3E6B-4C89-83E6-9CDAEDBC824A}" srcOrd="0" destOrd="0" presId="urn:microsoft.com/office/officeart/2018/2/layout/IconVerticalSolidList"/>
    <dgm:cxn modelId="{74A1EE5C-67FF-44D9-8E7A-AEB6EABA1FDB}" type="presParOf" srcId="{6EC80BC9-3E6B-4C89-83E6-9CDAEDBC824A}" destId="{51C55C92-4465-426B-B87E-BA81CE82857E}" srcOrd="0" destOrd="0" presId="urn:microsoft.com/office/officeart/2018/2/layout/IconVerticalSolidList"/>
    <dgm:cxn modelId="{CBF5601C-84E1-496D-A80E-C0F9A6B582C5}" type="presParOf" srcId="{6EC80BC9-3E6B-4C89-83E6-9CDAEDBC824A}" destId="{92295A7E-07BB-413D-AD6F-962469FD3CED}" srcOrd="1" destOrd="0" presId="urn:microsoft.com/office/officeart/2018/2/layout/IconVerticalSolidList"/>
    <dgm:cxn modelId="{9F363C8B-B2D7-4281-86E0-88592A35D071}" type="presParOf" srcId="{6EC80BC9-3E6B-4C89-83E6-9CDAEDBC824A}" destId="{C8F47CB9-067D-44A3-8B34-66E2C03C8378}" srcOrd="2" destOrd="0" presId="urn:microsoft.com/office/officeart/2018/2/layout/IconVerticalSolidList"/>
    <dgm:cxn modelId="{39DCE4E0-0749-4C0C-A6D7-A02B22F38D94}" type="presParOf" srcId="{6EC80BC9-3E6B-4C89-83E6-9CDAEDBC824A}" destId="{AEDF1128-EB2D-4C47-8A56-8E91E2B16F00}" srcOrd="3" destOrd="0" presId="urn:microsoft.com/office/officeart/2018/2/layout/IconVerticalSolidList"/>
    <dgm:cxn modelId="{5DC203D6-4765-4B57-A2F8-49F6368F4B67}" type="presParOf" srcId="{6EC80BC9-3E6B-4C89-83E6-9CDAEDBC824A}" destId="{656C8748-6188-4F5A-9802-17D9C77CDDBB}" srcOrd="4" destOrd="0" presId="urn:microsoft.com/office/officeart/2018/2/layout/IconVerticalSolidList"/>
    <dgm:cxn modelId="{2777D3E7-C76A-4347-BB73-256A5A09A6B1}" type="presParOf" srcId="{912B68A5-C901-4F5E-9932-C05AB0E99836}" destId="{CCC7ECDC-92DE-42B3-BB1F-6F8AEAE65415}" srcOrd="1" destOrd="0" presId="urn:microsoft.com/office/officeart/2018/2/layout/IconVerticalSolidList"/>
    <dgm:cxn modelId="{9F2840F2-C6E0-438D-957C-C2A710324BB4}" type="presParOf" srcId="{912B68A5-C901-4F5E-9932-C05AB0E99836}" destId="{F723C522-E859-4762-A44E-B962B4698106}" srcOrd="2" destOrd="0" presId="urn:microsoft.com/office/officeart/2018/2/layout/IconVerticalSolidList"/>
    <dgm:cxn modelId="{4FA9459B-164A-455C-B8E5-4FC39B0956C2}" type="presParOf" srcId="{F723C522-E859-4762-A44E-B962B4698106}" destId="{DD9EBAE4-A890-4477-A036-ED47D92E5311}" srcOrd="0" destOrd="0" presId="urn:microsoft.com/office/officeart/2018/2/layout/IconVerticalSolidList"/>
    <dgm:cxn modelId="{105AA06B-7E56-4759-BFFD-59C331021215}" type="presParOf" srcId="{F723C522-E859-4762-A44E-B962B4698106}" destId="{9D1CAAF3-E062-4521-8882-C6466BF44701}" srcOrd="1" destOrd="0" presId="urn:microsoft.com/office/officeart/2018/2/layout/IconVerticalSolidList"/>
    <dgm:cxn modelId="{D311DCBE-6609-4E8D-B684-C014CFFF9606}" type="presParOf" srcId="{F723C522-E859-4762-A44E-B962B4698106}" destId="{B0FE16AD-B9BC-47CA-815B-5D10FB260C8B}" srcOrd="2" destOrd="0" presId="urn:microsoft.com/office/officeart/2018/2/layout/IconVerticalSolidList"/>
    <dgm:cxn modelId="{FE5D7023-56E3-4EA2-9A67-9AB38E82B96F}" type="presParOf" srcId="{F723C522-E859-4762-A44E-B962B4698106}" destId="{60A52EAC-21F7-4FB6-8BBF-FA1E77B22F1D}" srcOrd="3" destOrd="0" presId="urn:microsoft.com/office/officeart/2018/2/layout/IconVerticalSolidList"/>
    <dgm:cxn modelId="{7603497E-9154-4F03-8700-41955DAA5E19}" type="presParOf" srcId="{F723C522-E859-4762-A44E-B962B4698106}" destId="{41FF7825-CA0B-4D9F-B5B0-08684D83D9E1}" srcOrd="4" destOrd="0" presId="urn:microsoft.com/office/officeart/2018/2/layout/IconVerticalSolidList"/>
    <dgm:cxn modelId="{08760E58-DD99-4734-9A31-BF7D2ADBF55F}" type="presParOf" srcId="{912B68A5-C901-4F5E-9932-C05AB0E99836}" destId="{8F04F338-63AD-41FC-882D-15BE2C35E162}" srcOrd="3" destOrd="0" presId="urn:microsoft.com/office/officeart/2018/2/layout/IconVerticalSolidList"/>
    <dgm:cxn modelId="{3396C867-4365-49EF-A5BC-BB7A859490FA}" type="presParOf" srcId="{912B68A5-C901-4F5E-9932-C05AB0E99836}" destId="{D86158A3-450A-41D6-9BDB-12F18103E3FA}" srcOrd="4" destOrd="0" presId="urn:microsoft.com/office/officeart/2018/2/layout/IconVerticalSolidList"/>
    <dgm:cxn modelId="{CE0E5713-34FB-4897-AABC-BDC874ECC2C3}" type="presParOf" srcId="{D86158A3-450A-41D6-9BDB-12F18103E3FA}" destId="{416B9078-5BCC-4203-9D3C-4E1B63CA160E}" srcOrd="0" destOrd="0" presId="urn:microsoft.com/office/officeart/2018/2/layout/IconVerticalSolidList"/>
    <dgm:cxn modelId="{DE7CF2C4-010E-4507-B525-33320EA8E347}" type="presParOf" srcId="{D86158A3-450A-41D6-9BDB-12F18103E3FA}" destId="{B1B39BFF-46B8-48CB-A1D2-A9EF05B670B8}" srcOrd="1" destOrd="0" presId="urn:microsoft.com/office/officeart/2018/2/layout/IconVerticalSolidList"/>
    <dgm:cxn modelId="{A026C52E-D07C-4755-94E8-C20A55C5A613}" type="presParOf" srcId="{D86158A3-450A-41D6-9BDB-12F18103E3FA}" destId="{D83E1DFA-32B3-47F8-B0D8-B609E3E06B4F}" srcOrd="2" destOrd="0" presId="urn:microsoft.com/office/officeart/2018/2/layout/IconVerticalSolidList"/>
    <dgm:cxn modelId="{720A2789-C017-483F-8972-9BF483EE0095}" type="presParOf" srcId="{D86158A3-450A-41D6-9BDB-12F18103E3FA}" destId="{59A2CCC7-8463-4091-995F-BCB277D88866}" srcOrd="3" destOrd="0" presId="urn:microsoft.com/office/officeart/2018/2/layout/IconVerticalSolidList"/>
    <dgm:cxn modelId="{8E5D8101-804A-448F-93ED-6E5F5096D276}" type="presParOf" srcId="{D86158A3-450A-41D6-9BDB-12F18103E3FA}" destId="{1C53AD4F-62DC-493C-B227-FC36A8FD908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569B5F-E94B-447D-8240-2A726364AEE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9A54DB0-2E7D-4F6F-B1BA-AE1D12DF7D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The sensor data needs to be organized and processed.</a:t>
          </a:r>
        </a:p>
      </dgm:t>
    </dgm:pt>
    <dgm:pt modelId="{D4477604-E87A-49BD-B3CB-E0F5170DF261}" type="parTrans" cxnId="{BB4E9276-1FCB-4D10-9A24-79E6CAE72270}">
      <dgm:prSet/>
      <dgm:spPr/>
      <dgm:t>
        <a:bodyPr/>
        <a:lstStyle/>
        <a:p>
          <a:endParaRPr lang="en-US"/>
        </a:p>
      </dgm:t>
    </dgm:pt>
    <dgm:pt modelId="{5D34C030-472D-400B-BD8F-D6A721538D30}" type="sibTrans" cxnId="{BB4E9276-1FCB-4D10-9A24-79E6CAE72270}">
      <dgm:prSet/>
      <dgm:spPr/>
      <dgm:t>
        <a:bodyPr/>
        <a:lstStyle/>
        <a:p>
          <a:endParaRPr lang="en-US"/>
        </a:p>
      </dgm:t>
    </dgm:pt>
    <dgm:pt modelId="{A60D1FD5-4995-4E30-AE88-E65A41E112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The access point traffic data will be used to estimate the number of people connected to the Local Area Network.</a:t>
          </a:r>
        </a:p>
      </dgm:t>
    </dgm:pt>
    <dgm:pt modelId="{1ECEC2EA-EF5E-41B0-99F9-2C5709052EDB}" type="parTrans" cxnId="{AF2847F8-5525-401E-9F84-89B9DCE34B2F}">
      <dgm:prSet/>
      <dgm:spPr/>
      <dgm:t>
        <a:bodyPr/>
        <a:lstStyle/>
        <a:p>
          <a:endParaRPr lang="en-US"/>
        </a:p>
      </dgm:t>
    </dgm:pt>
    <dgm:pt modelId="{D0087AE7-A380-4E10-90AA-13E841263318}" type="sibTrans" cxnId="{AF2847F8-5525-401E-9F84-89B9DCE34B2F}">
      <dgm:prSet/>
      <dgm:spPr/>
      <dgm:t>
        <a:bodyPr/>
        <a:lstStyle/>
        <a:p>
          <a:endParaRPr lang="en-US"/>
        </a:p>
      </dgm:t>
    </dgm:pt>
    <dgm:pt modelId="{E1154313-E98C-49AE-B8A5-A8173C430D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The climate data (CO</a:t>
          </a:r>
          <a:r>
            <a:rPr lang="en-US" sz="1200" baseline="-25000" dirty="0"/>
            <a:t>2</a:t>
          </a:r>
          <a:r>
            <a:rPr lang="en-US" sz="1200" dirty="0"/>
            <a:t>, Temperature, Humidity) will be used to determine the rough size of the crowd in a closed space.</a:t>
          </a:r>
        </a:p>
      </dgm:t>
    </dgm:pt>
    <dgm:pt modelId="{093B218E-B4FC-4149-BC70-12E705CE6A9E}" type="parTrans" cxnId="{5406C53F-0BA3-420D-A8FC-277C2B1DDF1F}">
      <dgm:prSet/>
      <dgm:spPr/>
      <dgm:t>
        <a:bodyPr/>
        <a:lstStyle/>
        <a:p>
          <a:endParaRPr lang="en-US"/>
        </a:p>
      </dgm:t>
    </dgm:pt>
    <dgm:pt modelId="{B995312F-F0E9-4FB6-B90B-16F3916B764D}" type="sibTrans" cxnId="{5406C53F-0BA3-420D-A8FC-277C2B1DDF1F}">
      <dgm:prSet/>
      <dgm:spPr/>
      <dgm:t>
        <a:bodyPr/>
        <a:lstStyle/>
        <a:p>
          <a:endParaRPr lang="en-US"/>
        </a:p>
      </dgm:t>
    </dgm:pt>
    <dgm:pt modelId="{86915FDF-B088-40E7-AC89-A50E27C8D0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Live and historic data from Web Scraping Google Maps will be used for live and predictive crowd estimations.</a:t>
          </a:r>
        </a:p>
      </dgm:t>
    </dgm:pt>
    <dgm:pt modelId="{7D9BCEE9-D680-4E8F-ADF0-13859BC1537B}" type="parTrans" cxnId="{97E6FE96-C22E-4DAA-A6A7-626C1CF7A2A2}">
      <dgm:prSet/>
      <dgm:spPr/>
      <dgm:t>
        <a:bodyPr/>
        <a:lstStyle/>
        <a:p>
          <a:endParaRPr lang="en-US"/>
        </a:p>
      </dgm:t>
    </dgm:pt>
    <dgm:pt modelId="{399A48E3-6915-4F06-9C6E-E8C176276A42}" type="sibTrans" cxnId="{97E6FE96-C22E-4DAA-A6A7-626C1CF7A2A2}">
      <dgm:prSet/>
      <dgm:spPr/>
      <dgm:t>
        <a:bodyPr/>
        <a:lstStyle/>
        <a:p>
          <a:endParaRPr lang="en-US"/>
        </a:p>
      </dgm:t>
    </dgm:pt>
    <dgm:pt modelId="{BF7B37CC-0ACD-4912-B3B1-D927A811640F}" type="pres">
      <dgm:prSet presAssocID="{F8569B5F-E94B-447D-8240-2A726364AEE0}" presName="root" presStyleCnt="0">
        <dgm:presLayoutVars>
          <dgm:dir/>
          <dgm:resizeHandles val="exact"/>
        </dgm:presLayoutVars>
      </dgm:prSet>
      <dgm:spPr/>
    </dgm:pt>
    <dgm:pt modelId="{DF4B18E0-0021-442C-8445-1E210EED278F}" type="pres">
      <dgm:prSet presAssocID="{79A54DB0-2E7D-4F6F-B1BA-AE1D12DF7D75}" presName="compNode" presStyleCnt="0"/>
      <dgm:spPr/>
    </dgm:pt>
    <dgm:pt modelId="{22795FF9-A58F-4BED-965B-76991FA5B826}" type="pres">
      <dgm:prSet presAssocID="{79A54DB0-2E7D-4F6F-B1BA-AE1D12DF7D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Σαρωτής"/>
        </a:ext>
      </dgm:extLst>
    </dgm:pt>
    <dgm:pt modelId="{CA0720A0-B0F8-44BF-BDBF-2595B1C3FEEE}" type="pres">
      <dgm:prSet presAssocID="{79A54DB0-2E7D-4F6F-B1BA-AE1D12DF7D75}" presName="spaceRect" presStyleCnt="0"/>
      <dgm:spPr/>
    </dgm:pt>
    <dgm:pt modelId="{FDE77B7D-E230-46AE-8DC1-4631B924BDE9}" type="pres">
      <dgm:prSet presAssocID="{79A54DB0-2E7D-4F6F-B1BA-AE1D12DF7D75}" presName="textRect" presStyleLbl="revTx" presStyleIdx="0" presStyleCnt="4">
        <dgm:presLayoutVars>
          <dgm:chMax val="1"/>
          <dgm:chPref val="1"/>
        </dgm:presLayoutVars>
      </dgm:prSet>
      <dgm:spPr/>
    </dgm:pt>
    <dgm:pt modelId="{C1BE2E66-36BC-43E1-A700-B1921A848F34}" type="pres">
      <dgm:prSet presAssocID="{5D34C030-472D-400B-BD8F-D6A721538D30}" presName="sibTrans" presStyleCnt="0"/>
      <dgm:spPr/>
    </dgm:pt>
    <dgm:pt modelId="{5B422779-0CD9-4985-AC3B-05C80E78408D}" type="pres">
      <dgm:prSet presAssocID="{A60D1FD5-4995-4E30-AE88-E65A41E112B5}" presName="compNode" presStyleCnt="0"/>
      <dgm:spPr/>
    </dgm:pt>
    <dgm:pt modelId="{1666AAFA-85E1-4443-B55B-C49E42A21571}" type="pres">
      <dgm:prSet presAssocID="{A60D1FD5-4995-4E30-AE88-E65A41E112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55674ADF-EF6B-41F9-AA60-D3E5822DAAFF}" type="pres">
      <dgm:prSet presAssocID="{A60D1FD5-4995-4E30-AE88-E65A41E112B5}" presName="spaceRect" presStyleCnt="0"/>
      <dgm:spPr/>
    </dgm:pt>
    <dgm:pt modelId="{BBB5DC1A-FB1B-4F10-ACF2-5299B5EF2D0B}" type="pres">
      <dgm:prSet presAssocID="{A60D1FD5-4995-4E30-AE88-E65A41E112B5}" presName="textRect" presStyleLbl="revTx" presStyleIdx="1" presStyleCnt="4">
        <dgm:presLayoutVars>
          <dgm:chMax val="1"/>
          <dgm:chPref val="1"/>
        </dgm:presLayoutVars>
      </dgm:prSet>
      <dgm:spPr/>
    </dgm:pt>
    <dgm:pt modelId="{02F3D31A-BFF4-4050-8154-194E6337EA4C}" type="pres">
      <dgm:prSet presAssocID="{D0087AE7-A380-4E10-90AA-13E841263318}" presName="sibTrans" presStyleCnt="0"/>
      <dgm:spPr/>
    </dgm:pt>
    <dgm:pt modelId="{A640091B-D68A-4B93-9093-019A0E5C6A84}" type="pres">
      <dgm:prSet presAssocID="{E1154313-E98C-49AE-B8A5-A8173C430D67}" presName="compNode" presStyleCnt="0"/>
      <dgm:spPr/>
    </dgm:pt>
    <dgm:pt modelId="{3BFB5C67-AEC2-4D20-BE73-E27EBA3240AF}" type="pres">
      <dgm:prSet presAssocID="{E1154313-E98C-49AE-B8A5-A8173C430D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60F31917-F85C-45BF-9040-A130A792642D}" type="pres">
      <dgm:prSet presAssocID="{E1154313-E98C-49AE-B8A5-A8173C430D67}" presName="spaceRect" presStyleCnt="0"/>
      <dgm:spPr/>
    </dgm:pt>
    <dgm:pt modelId="{51111FE2-25C6-459F-8B20-8224916250CC}" type="pres">
      <dgm:prSet presAssocID="{E1154313-E98C-49AE-B8A5-A8173C430D67}" presName="textRect" presStyleLbl="revTx" presStyleIdx="2" presStyleCnt="4">
        <dgm:presLayoutVars>
          <dgm:chMax val="1"/>
          <dgm:chPref val="1"/>
        </dgm:presLayoutVars>
      </dgm:prSet>
      <dgm:spPr/>
    </dgm:pt>
    <dgm:pt modelId="{5ECA42AF-51CC-4B09-9786-5331E9D0CE2B}" type="pres">
      <dgm:prSet presAssocID="{B995312F-F0E9-4FB6-B90B-16F3916B764D}" presName="sibTrans" presStyleCnt="0"/>
      <dgm:spPr/>
    </dgm:pt>
    <dgm:pt modelId="{0EE38F0F-3DDB-4B46-B773-9D0D1CED156A}" type="pres">
      <dgm:prSet presAssocID="{86915FDF-B088-40E7-AC89-A50E27C8D0D7}" presName="compNode" presStyleCnt="0"/>
      <dgm:spPr/>
    </dgm:pt>
    <dgm:pt modelId="{02F4734F-5BC1-47E7-935F-8376D19DCB41}" type="pres">
      <dgm:prSet presAssocID="{86915FDF-B088-40E7-AC89-A50E27C8D0D7}" presName="iconRect" presStyleLbl="node1" presStyleIdx="3" presStyleCnt="4" custScaleX="86919" custScaleY="9158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</dgm:spPr>
    </dgm:pt>
    <dgm:pt modelId="{BA28DE3D-D226-4EF4-92B5-624726E0D967}" type="pres">
      <dgm:prSet presAssocID="{86915FDF-B088-40E7-AC89-A50E27C8D0D7}" presName="spaceRect" presStyleCnt="0"/>
      <dgm:spPr/>
    </dgm:pt>
    <dgm:pt modelId="{1E5504F7-4223-4695-B3E1-D5494D566DCA}" type="pres">
      <dgm:prSet presAssocID="{86915FDF-B088-40E7-AC89-A50E27C8D0D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9B6262C-2E04-4F96-B767-E87C4FE31003}" type="presOf" srcId="{86915FDF-B088-40E7-AC89-A50E27C8D0D7}" destId="{1E5504F7-4223-4695-B3E1-D5494D566DCA}" srcOrd="0" destOrd="0" presId="urn:microsoft.com/office/officeart/2018/2/layout/IconLabelList"/>
    <dgm:cxn modelId="{5406C53F-0BA3-420D-A8FC-277C2B1DDF1F}" srcId="{F8569B5F-E94B-447D-8240-2A726364AEE0}" destId="{E1154313-E98C-49AE-B8A5-A8173C430D67}" srcOrd="2" destOrd="0" parTransId="{093B218E-B4FC-4149-BC70-12E705CE6A9E}" sibTransId="{B995312F-F0E9-4FB6-B90B-16F3916B764D}"/>
    <dgm:cxn modelId="{68D82746-D314-4C85-AB1E-34E8DD8AD1A2}" type="presOf" srcId="{79A54DB0-2E7D-4F6F-B1BA-AE1D12DF7D75}" destId="{FDE77B7D-E230-46AE-8DC1-4631B924BDE9}" srcOrd="0" destOrd="0" presId="urn:microsoft.com/office/officeart/2018/2/layout/IconLabelList"/>
    <dgm:cxn modelId="{6529D94B-74B8-4438-8E73-9EB9A07C664B}" type="presOf" srcId="{A60D1FD5-4995-4E30-AE88-E65A41E112B5}" destId="{BBB5DC1A-FB1B-4F10-ACF2-5299B5EF2D0B}" srcOrd="0" destOrd="0" presId="urn:microsoft.com/office/officeart/2018/2/layout/IconLabelList"/>
    <dgm:cxn modelId="{BB4E9276-1FCB-4D10-9A24-79E6CAE72270}" srcId="{F8569B5F-E94B-447D-8240-2A726364AEE0}" destId="{79A54DB0-2E7D-4F6F-B1BA-AE1D12DF7D75}" srcOrd="0" destOrd="0" parTransId="{D4477604-E87A-49BD-B3CB-E0F5170DF261}" sibTransId="{5D34C030-472D-400B-BD8F-D6A721538D30}"/>
    <dgm:cxn modelId="{97E6FE96-C22E-4DAA-A6A7-626C1CF7A2A2}" srcId="{F8569B5F-E94B-447D-8240-2A726364AEE0}" destId="{86915FDF-B088-40E7-AC89-A50E27C8D0D7}" srcOrd="3" destOrd="0" parTransId="{7D9BCEE9-D680-4E8F-ADF0-13859BC1537B}" sibTransId="{399A48E3-6915-4F06-9C6E-E8C176276A42}"/>
    <dgm:cxn modelId="{64A2A7B0-2C29-4B73-97D8-A54B64FDC2F1}" type="presOf" srcId="{F8569B5F-E94B-447D-8240-2A726364AEE0}" destId="{BF7B37CC-0ACD-4912-B3B1-D927A811640F}" srcOrd="0" destOrd="0" presId="urn:microsoft.com/office/officeart/2018/2/layout/IconLabelList"/>
    <dgm:cxn modelId="{2B7D89B3-A5BD-43A2-8838-3211B584D1D1}" type="presOf" srcId="{E1154313-E98C-49AE-B8A5-A8173C430D67}" destId="{51111FE2-25C6-459F-8B20-8224916250CC}" srcOrd="0" destOrd="0" presId="urn:microsoft.com/office/officeart/2018/2/layout/IconLabelList"/>
    <dgm:cxn modelId="{AF2847F8-5525-401E-9F84-89B9DCE34B2F}" srcId="{F8569B5F-E94B-447D-8240-2A726364AEE0}" destId="{A60D1FD5-4995-4E30-AE88-E65A41E112B5}" srcOrd="1" destOrd="0" parTransId="{1ECEC2EA-EF5E-41B0-99F9-2C5709052EDB}" sibTransId="{D0087AE7-A380-4E10-90AA-13E841263318}"/>
    <dgm:cxn modelId="{46804063-A91F-4172-B0BC-E91DD79C2AFE}" type="presParOf" srcId="{BF7B37CC-0ACD-4912-B3B1-D927A811640F}" destId="{DF4B18E0-0021-442C-8445-1E210EED278F}" srcOrd="0" destOrd="0" presId="urn:microsoft.com/office/officeart/2018/2/layout/IconLabelList"/>
    <dgm:cxn modelId="{E4B5807E-D9FD-4AF9-90C7-9246A8372C64}" type="presParOf" srcId="{DF4B18E0-0021-442C-8445-1E210EED278F}" destId="{22795FF9-A58F-4BED-965B-76991FA5B826}" srcOrd="0" destOrd="0" presId="urn:microsoft.com/office/officeart/2018/2/layout/IconLabelList"/>
    <dgm:cxn modelId="{C7C3C93C-059F-4FAC-B2ED-3A927ED0A1FF}" type="presParOf" srcId="{DF4B18E0-0021-442C-8445-1E210EED278F}" destId="{CA0720A0-B0F8-44BF-BDBF-2595B1C3FEEE}" srcOrd="1" destOrd="0" presId="urn:microsoft.com/office/officeart/2018/2/layout/IconLabelList"/>
    <dgm:cxn modelId="{61105D92-3AE0-4BB3-BC65-9FC933063B1B}" type="presParOf" srcId="{DF4B18E0-0021-442C-8445-1E210EED278F}" destId="{FDE77B7D-E230-46AE-8DC1-4631B924BDE9}" srcOrd="2" destOrd="0" presId="urn:microsoft.com/office/officeart/2018/2/layout/IconLabelList"/>
    <dgm:cxn modelId="{F8C9CD04-1004-40BF-86B6-CA0439A17F12}" type="presParOf" srcId="{BF7B37CC-0ACD-4912-B3B1-D927A811640F}" destId="{C1BE2E66-36BC-43E1-A700-B1921A848F34}" srcOrd="1" destOrd="0" presId="urn:microsoft.com/office/officeart/2018/2/layout/IconLabelList"/>
    <dgm:cxn modelId="{8CEC9DF3-8DAD-43ED-97A8-A482068E5BA6}" type="presParOf" srcId="{BF7B37CC-0ACD-4912-B3B1-D927A811640F}" destId="{5B422779-0CD9-4985-AC3B-05C80E78408D}" srcOrd="2" destOrd="0" presId="urn:microsoft.com/office/officeart/2018/2/layout/IconLabelList"/>
    <dgm:cxn modelId="{AE69DC76-7529-43A8-9AF0-EE85CD51BAD8}" type="presParOf" srcId="{5B422779-0CD9-4985-AC3B-05C80E78408D}" destId="{1666AAFA-85E1-4443-B55B-C49E42A21571}" srcOrd="0" destOrd="0" presId="urn:microsoft.com/office/officeart/2018/2/layout/IconLabelList"/>
    <dgm:cxn modelId="{1F60A515-F3E9-4A71-9AA4-88F1077BE1AB}" type="presParOf" srcId="{5B422779-0CD9-4985-AC3B-05C80E78408D}" destId="{55674ADF-EF6B-41F9-AA60-D3E5822DAAFF}" srcOrd="1" destOrd="0" presId="urn:microsoft.com/office/officeart/2018/2/layout/IconLabelList"/>
    <dgm:cxn modelId="{B658C9E0-0DDD-44B7-875A-E59BF46C2E08}" type="presParOf" srcId="{5B422779-0CD9-4985-AC3B-05C80E78408D}" destId="{BBB5DC1A-FB1B-4F10-ACF2-5299B5EF2D0B}" srcOrd="2" destOrd="0" presId="urn:microsoft.com/office/officeart/2018/2/layout/IconLabelList"/>
    <dgm:cxn modelId="{212C63D4-3776-4F71-A7A6-D4CF8F69763F}" type="presParOf" srcId="{BF7B37CC-0ACD-4912-B3B1-D927A811640F}" destId="{02F3D31A-BFF4-4050-8154-194E6337EA4C}" srcOrd="3" destOrd="0" presId="urn:microsoft.com/office/officeart/2018/2/layout/IconLabelList"/>
    <dgm:cxn modelId="{E27EA6FA-50C4-41BD-BFD5-83609F9CBCC2}" type="presParOf" srcId="{BF7B37CC-0ACD-4912-B3B1-D927A811640F}" destId="{A640091B-D68A-4B93-9093-019A0E5C6A84}" srcOrd="4" destOrd="0" presId="urn:microsoft.com/office/officeart/2018/2/layout/IconLabelList"/>
    <dgm:cxn modelId="{38BD5B29-DED0-4947-A2E1-59200C1B907E}" type="presParOf" srcId="{A640091B-D68A-4B93-9093-019A0E5C6A84}" destId="{3BFB5C67-AEC2-4D20-BE73-E27EBA3240AF}" srcOrd="0" destOrd="0" presId="urn:microsoft.com/office/officeart/2018/2/layout/IconLabelList"/>
    <dgm:cxn modelId="{FE59249C-9F6A-4602-8836-41AD2CF75716}" type="presParOf" srcId="{A640091B-D68A-4B93-9093-019A0E5C6A84}" destId="{60F31917-F85C-45BF-9040-A130A792642D}" srcOrd="1" destOrd="0" presId="urn:microsoft.com/office/officeart/2018/2/layout/IconLabelList"/>
    <dgm:cxn modelId="{339F2C88-F8AC-40FB-9ED0-942F2EA917FB}" type="presParOf" srcId="{A640091B-D68A-4B93-9093-019A0E5C6A84}" destId="{51111FE2-25C6-459F-8B20-8224916250CC}" srcOrd="2" destOrd="0" presId="urn:microsoft.com/office/officeart/2018/2/layout/IconLabelList"/>
    <dgm:cxn modelId="{D4EADEDC-D9F8-43C3-878D-A3AEBBCECB3F}" type="presParOf" srcId="{BF7B37CC-0ACD-4912-B3B1-D927A811640F}" destId="{5ECA42AF-51CC-4B09-9786-5331E9D0CE2B}" srcOrd="5" destOrd="0" presId="urn:microsoft.com/office/officeart/2018/2/layout/IconLabelList"/>
    <dgm:cxn modelId="{80745193-5C32-4415-A789-69D63247F3CA}" type="presParOf" srcId="{BF7B37CC-0ACD-4912-B3B1-D927A811640F}" destId="{0EE38F0F-3DDB-4B46-B773-9D0D1CED156A}" srcOrd="6" destOrd="0" presId="urn:microsoft.com/office/officeart/2018/2/layout/IconLabelList"/>
    <dgm:cxn modelId="{817CD87D-7E59-41D2-B288-2A70CAB55C93}" type="presParOf" srcId="{0EE38F0F-3DDB-4B46-B773-9D0D1CED156A}" destId="{02F4734F-5BC1-47E7-935F-8376D19DCB41}" srcOrd="0" destOrd="0" presId="urn:microsoft.com/office/officeart/2018/2/layout/IconLabelList"/>
    <dgm:cxn modelId="{49372CA6-CA08-4063-8788-3510892C4779}" type="presParOf" srcId="{0EE38F0F-3DDB-4B46-B773-9D0D1CED156A}" destId="{BA28DE3D-D226-4EF4-92B5-624726E0D967}" srcOrd="1" destOrd="0" presId="urn:microsoft.com/office/officeart/2018/2/layout/IconLabelList"/>
    <dgm:cxn modelId="{0756E74A-A055-4985-AC10-49F2CC3EF566}" type="presParOf" srcId="{0EE38F0F-3DDB-4B46-B773-9D0D1CED156A}" destId="{1E5504F7-4223-4695-B3E1-D5494D566DC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42B309-7762-4E0D-9703-9E23FACBFD7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14B72DF-0903-4DA0-AF80-088424A1AE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Google APIs</a:t>
          </a:r>
        </a:p>
      </dgm:t>
    </dgm:pt>
    <dgm:pt modelId="{DB1286A6-9E12-496E-92DC-6AA8BB0F8981}" type="parTrans" cxnId="{4C65A483-1971-4FD9-8CDD-F2FA7B256C3C}">
      <dgm:prSet/>
      <dgm:spPr/>
      <dgm:t>
        <a:bodyPr/>
        <a:lstStyle/>
        <a:p>
          <a:endParaRPr lang="en-US"/>
        </a:p>
      </dgm:t>
    </dgm:pt>
    <dgm:pt modelId="{1601715F-357A-449B-B0E8-22A3D7904153}" type="sibTrans" cxnId="{4C65A483-1971-4FD9-8CDD-F2FA7B256C3C}">
      <dgm:prSet/>
      <dgm:spPr/>
      <dgm:t>
        <a:bodyPr/>
        <a:lstStyle/>
        <a:p>
          <a:endParaRPr lang="en-US"/>
        </a:p>
      </dgm:t>
    </dgm:pt>
    <dgm:pt modelId="{13D695EE-82F8-46EC-85A1-E7AF0CB811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Sensor Protocols: LoRa, SNMP</a:t>
          </a:r>
        </a:p>
      </dgm:t>
    </dgm:pt>
    <dgm:pt modelId="{0CD50CFD-259D-4EEE-B13B-801592B072CF}" type="parTrans" cxnId="{13CED7CC-4725-41AD-919F-DA3EAA80436D}">
      <dgm:prSet/>
      <dgm:spPr/>
      <dgm:t>
        <a:bodyPr/>
        <a:lstStyle/>
        <a:p>
          <a:endParaRPr lang="en-US"/>
        </a:p>
      </dgm:t>
    </dgm:pt>
    <dgm:pt modelId="{4DF107FC-B014-4EA8-B651-A69AAF49FC51}" type="sibTrans" cxnId="{13CED7CC-4725-41AD-919F-DA3EAA80436D}">
      <dgm:prSet/>
      <dgm:spPr/>
      <dgm:t>
        <a:bodyPr/>
        <a:lstStyle/>
        <a:p>
          <a:endParaRPr lang="en-US"/>
        </a:p>
      </dgm:t>
    </dgm:pt>
    <dgm:pt modelId="{33484CEC-4723-49E1-87E2-47E0358FC8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University Lab Infrastructure:</a:t>
          </a:r>
        </a:p>
        <a:p>
          <a:pPr>
            <a:lnSpc>
              <a:spcPct val="100000"/>
            </a:lnSpc>
          </a:pPr>
          <a:r>
            <a:rPr lang="en-US" dirty="0"/>
            <a:t>Context Broker</a:t>
          </a:r>
        </a:p>
      </dgm:t>
    </dgm:pt>
    <dgm:pt modelId="{622335EC-FBB0-44F0-A6A2-4A7E2931CD4B}" type="parTrans" cxnId="{C17213CD-694C-4258-AD80-2E7831CF579F}">
      <dgm:prSet/>
      <dgm:spPr/>
      <dgm:t>
        <a:bodyPr/>
        <a:lstStyle/>
        <a:p>
          <a:endParaRPr lang="en-US"/>
        </a:p>
      </dgm:t>
    </dgm:pt>
    <dgm:pt modelId="{1A6AF1E5-2A45-4D42-ABDF-3596A352C366}" type="sibTrans" cxnId="{C17213CD-694C-4258-AD80-2E7831CF579F}">
      <dgm:prSet/>
      <dgm:spPr/>
      <dgm:t>
        <a:bodyPr/>
        <a:lstStyle/>
        <a:p>
          <a:endParaRPr lang="en-US"/>
        </a:p>
      </dgm:t>
    </dgm:pt>
    <dgm:pt modelId="{577AFBD8-B22F-44BF-B5A1-CD1A5823D8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Back End:</a:t>
          </a:r>
        </a:p>
        <a:p>
          <a:pPr>
            <a:lnSpc>
              <a:spcPct val="100000"/>
            </a:lnSpc>
          </a:pPr>
          <a:r>
            <a:rPr lang="en-US" dirty="0"/>
            <a:t>Node.js</a:t>
          </a:r>
        </a:p>
      </dgm:t>
    </dgm:pt>
    <dgm:pt modelId="{6025D6B8-3896-40E0-8C79-64EF6AE34CB4}" type="parTrans" cxnId="{F2E6DF1B-D475-42DE-8E55-351A421747B9}">
      <dgm:prSet/>
      <dgm:spPr/>
      <dgm:t>
        <a:bodyPr/>
        <a:lstStyle/>
        <a:p>
          <a:endParaRPr lang="en-US"/>
        </a:p>
      </dgm:t>
    </dgm:pt>
    <dgm:pt modelId="{8676C1F1-D9D4-4866-A92D-4854324DEF15}" type="sibTrans" cxnId="{F2E6DF1B-D475-42DE-8E55-351A421747B9}">
      <dgm:prSet/>
      <dgm:spPr/>
      <dgm:t>
        <a:bodyPr/>
        <a:lstStyle/>
        <a:p>
          <a:endParaRPr lang="en-US"/>
        </a:p>
      </dgm:t>
    </dgm:pt>
    <dgm:pt modelId="{831442C6-0AA7-429A-994D-CD4B267EFF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Front End: </a:t>
          </a:r>
        </a:p>
        <a:p>
          <a:pPr>
            <a:lnSpc>
              <a:spcPct val="100000"/>
            </a:lnSpc>
          </a:pPr>
          <a:r>
            <a:rPr lang="en-US" dirty="0"/>
            <a:t>Html, CSS, Handlebars</a:t>
          </a:r>
        </a:p>
      </dgm:t>
    </dgm:pt>
    <dgm:pt modelId="{312D41C7-1878-4D76-B49B-C8032A6DE14A}" type="parTrans" cxnId="{2F504539-FEB8-4896-B807-3ABD8243C607}">
      <dgm:prSet/>
      <dgm:spPr/>
      <dgm:t>
        <a:bodyPr/>
        <a:lstStyle/>
        <a:p>
          <a:endParaRPr lang="en-US"/>
        </a:p>
      </dgm:t>
    </dgm:pt>
    <dgm:pt modelId="{1ACAA8B0-02A1-4EC1-BCDF-4EA42A943A50}" type="sibTrans" cxnId="{2F504539-FEB8-4896-B807-3ABD8243C607}">
      <dgm:prSet/>
      <dgm:spPr/>
      <dgm:t>
        <a:bodyPr/>
        <a:lstStyle/>
        <a:p>
          <a:endParaRPr lang="en-US"/>
        </a:p>
      </dgm:t>
    </dgm:pt>
    <dgm:pt modelId="{12BD1213-1DBB-409F-AE84-2EAFE88332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Databases: </a:t>
          </a:r>
        </a:p>
        <a:p>
          <a:pPr>
            <a:lnSpc>
              <a:spcPct val="100000"/>
            </a:lnSpc>
          </a:pPr>
          <a:r>
            <a:rPr lang="en-US" dirty="0"/>
            <a:t>MongoDB, Sqlite3, </a:t>
          </a:r>
          <a:r>
            <a:rPr lang="en-US" dirty="0" err="1"/>
            <a:t>InfluxDB</a:t>
          </a:r>
          <a:endParaRPr lang="en-US" dirty="0"/>
        </a:p>
      </dgm:t>
    </dgm:pt>
    <dgm:pt modelId="{4C4FFAB2-AF71-487D-B79E-68717E0A8DFF}" type="parTrans" cxnId="{9A968053-6914-4656-BF35-6866A070E25C}">
      <dgm:prSet/>
      <dgm:spPr/>
      <dgm:t>
        <a:bodyPr/>
        <a:lstStyle/>
        <a:p>
          <a:endParaRPr lang="en-US"/>
        </a:p>
      </dgm:t>
    </dgm:pt>
    <dgm:pt modelId="{08E7DD59-2481-4EF9-A5ED-D17BE794C35F}" type="sibTrans" cxnId="{9A968053-6914-4656-BF35-6866A070E25C}">
      <dgm:prSet/>
      <dgm:spPr/>
      <dgm:t>
        <a:bodyPr/>
        <a:lstStyle/>
        <a:p>
          <a:endParaRPr lang="en-US"/>
        </a:p>
      </dgm:t>
    </dgm:pt>
    <dgm:pt modelId="{A2AD91D2-9ADC-4886-9EEF-E6CE660D3F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Graphs</a:t>
          </a:r>
        </a:p>
        <a:p>
          <a:pPr>
            <a:lnSpc>
              <a:spcPct val="100000"/>
            </a:lnSpc>
          </a:pPr>
          <a:r>
            <a:rPr lang="en-US" dirty="0"/>
            <a:t>Chart.js</a:t>
          </a:r>
        </a:p>
      </dgm:t>
    </dgm:pt>
    <dgm:pt modelId="{0F397CD6-7732-4C9A-8101-32437317A8F3}" type="parTrans" cxnId="{1085A7F5-2338-4A5B-829C-2721EDD0B80A}">
      <dgm:prSet/>
      <dgm:spPr/>
      <dgm:t>
        <a:bodyPr/>
        <a:lstStyle/>
        <a:p>
          <a:endParaRPr lang="en-US"/>
        </a:p>
      </dgm:t>
    </dgm:pt>
    <dgm:pt modelId="{FF232328-4936-4A1F-BD05-43A99A20FAD0}" type="sibTrans" cxnId="{1085A7F5-2338-4A5B-829C-2721EDD0B80A}">
      <dgm:prSet/>
      <dgm:spPr/>
      <dgm:t>
        <a:bodyPr/>
        <a:lstStyle/>
        <a:p>
          <a:endParaRPr lang="en-US"/>
        </a:p>
      </dgm:t>
    </dgm:pt>
    <dgm:pt modelId="{F72E4AC0-A796-4008-B0B9-F9E674C5D5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Smart Data Models: </a:t>
          </a:r>
        </a:p>
        <a:p>
          <a:pPr>
            <a:lnSpc>
              <a:spcPct val="100000"/>
            </a:lnSpc>
          </a:pPr>
          <a:r>
            <a:rPr lang="en-US" dirty="0"/>
            <a:t>For sensor data* </a:t>
          </a:r>
        </a:p>
      </dgm:t>
    </dgm:pt>
    <dgm:pt modelId="{E2792D1C-08C8-4073-AAB7-0E489CF4E815}" type="parTrans" cxnId="{B38D1D81-E33F-49FB-9907-8FE5B835C934}">
      <dgm:prSet/>
      <dgm:spPr/>
      <dgm:t>
        <a:bodyPr/>
        <a:lstStyle/>
        <a:p>
          <a:endParaRPr lang="el-GR"/>
        </a:p>
      </dgm:t>
    </dgm:pt>
    <dgm:pt modelId="{36BDC6C0-8800-4789-9FD4-D4B6C2463F14}" type="sibTrans" cxnId="{B38D1D81-E33F-49FB-9907-8FE5B835C934}">
      <dgm:prSet/>
      <dgm:spPr/>
      <dgm:t>
        <a:bodyPr/>
        <a:lstStyle/>
        <a:p>
          <a:endParaRPr lang="el-GR"/>
        </a:p>
      </dgm:t>
    </dgm:pt>
    <dgm:pt modelId="{223EEE0C-D268-4823-ACDB-7424813FBD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Design: </a:t>
          </a:r>
        </a:p>
        <a:p>
          <a:pPr>
            <a:lnSpc>
              <a:spcPct val="100000"/>
            </a:lnSpc>
          </a:pPr>
          <a:r>
            <a:rPr lang="en-US" dirty="0"/>
            <a:t>Figma</a:t>
          </a:r>
        </a:p>
      </dgm:t>
    </dgm:pt>
    <dgm:pt modelId="{F214EC2A-B691-49A0-89CA-F1901A5C036D}" type="parTrans" cxnId="{49CE5E0F-B99E-4ECD-8EB5-649C401B6D13}">
      <dgm:prSet/>
      <dgm:spPr/>
      <dgm:t>
        <a:bodyPr/>
        <a:lstStyle/>
        <a:p>
          <a:endParaRPr lang="el-GR"/>
        </a:p>
      </dgm:t>
    </dgm:pt>
    <dgm:pt modelId="{70CCA7B1-7D7C-40D2-9F02-53878931B35E}" type="sibTrans" cxnId="{49CE5E0F-B99E-4ECD-8EB5-649C401B6D13}">
      <dgm:prSet/>
      <dgm:spPr/>
      <dgm:t>
        <a:bodyPr/>
        <a:lstStyle/>
        <a:p>
          <a:endParaRPr lang="el-GR"/>
        </a:p>
      </dgm:t>
    </dgm:pt>
    <dgm:pt modelId="{126B1E08-2E6A-4460-9F5F-003D021807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Web Scraping: </a:t>
          </a:r>
        </a:p>
        <a:p>
          <a:pPr>
            <a:lnSpc>
              <a:spcPct val="100000"/>
            </a:lnSpc>
          </a:pPr>
          <a:r>
            <a:rPr lang="en-US" dirty="0"/>
            <a:t>Selenium, </a:t>
          </a:r>
          <a:r>
            <a:rPr lang="en-US" dirty="0" err="1"/>
            <a:t>BeatifulSoup</a:t>
          </a:r>
          <a:endParaRPr lang="en-US" dirty="0"/>
        </a:p>
      </dgm:t>
    </dgm:pt>
    <dgm:pt modelId="{389FDC5A-49AF-4B9A-9072-D75DBF72E9E8}" type="parTrans" cxnId="{74C46DBF-59B9-4D88-B375-0168F73E3983}">
      <dgm:prSet/>
      <dgm:spPr/>
      <dgm:t>
        <a:bodyPr/>
        <a:lstStyle/>
        <a:p>
          <a:endParaRPr lang="el-GR"/>
        </a:p>
      </dgm:t>
    </dgm:pt>
    <dgm:pt modelId="{AD14A3EF-89FF-4CE6-8F67-2B3C2B9A9C94}" type="sibTrans" cxnId="{74C46DBF-59B9-4D88-B375-0168F73E3983}">
      <dgm:prSet/>
      <dgm:spPr/>
      <dgm:t>
        <a:bodyPr/>
        <a:lstStyle/>
        <a:p>
          <a:endParaRPr lang="el-GR"/>
        </a:p>
      </dgm:t>
    </dgm:pt>
    <dgm:pt modelId="{233F5537-CE99-4F60-BE84-85832BB86DB1}" type="pres">
      <dgm:prSet presAssocID="{E342B309-7762-4E0D-9703-9E23FACBFD74}" presName="root" presStyleCnt="0">
        <dgm:presLayoutVars>
          <dgm:dir/>
          <dgm:resizeHandles val="exact"/>
        </dgm:presLayoutVars>
      </dgm:prSet>
      <dgm:spPr/>
    </dgm:pt>
    <dgm:pt modelId="{07313186-7073-47A9-B5CA-8CCE818F8D35}" type="pres">
      <dgm:prSet presAssocID="{314B72DF-0903-4DA0-AF80-088424A1AE05}" presName="compNode" presStyleCnt="0"/>
      <dgm:spPr/>
    </dgm:pt>
    <dgm:pt modelId="{D2638F23-886C-4FBF-AA39-6194B5C312DC}" type="pres">
      <dgm:prSet presAssocID="{314B72DF-0903-4DA0-AF80-088424A1AE05}" presName="iconRect" presStyleLbl="nod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897DCE0-1D0B-44A9-9158-B8B0284B340A}" type="pres">
      <dgm:prSet presAssocID="{314B72DF-0903-4DA0-AF80-088424A1AE05}" presName="spaceRect" presStyleCnt="0"/>
      <dgm:spPr/>
    </dgm:pt>
    <dgm:pt modelId="{A7514416-2DE5-40F3-A4E0-01372513705E}" type="pres">
      <dgm:prSet presAssocID="{314B72DF-0903-4DA0-AF80-088424A1AE05}" presName="textRect" presStyleLbl="revTx" presStyleIdx="0" presStyleCnt="10">
        <dgm:presLayoutVars>
          <dgm:chMax val="1"/>
          <dgm:chPref val="1"/>
        </dgm:presLayoutVars>
      </dgm:prSet>
      <dgm:spPr/>
    </dgm:pt>
    <dgm:pt modelId="{98B222C6-7C98-4071-AE0C-4D18237BD538}" type="pres">
      <dgm:prSet presAssocID="{1601715F-357A-449B-B0E8-22A3D7904153}" presName="sibTrans" presStyleCnt="0"/>
      <dgm:spPr/>
    </dgm:pt>
    <dgm:pt modelId="{73DD3C5E-5DDD-45A5-A6E3-8FD4E458F7EB}" type="pres">
      <dgm:prSet presAssocID="{13D695EE-82F8-46EC-85A1-E7AF0CB811D6}" presName="compNode" presStyleCnt="0"/>
      <dgm:spPr/>
    </dgm:pt>
    <dgm:pt modelId="{3F5154F7-139B-4308-8BAE-0F185FE17558}" type="pres">
      <dgm:prSet presAssocID="{13D695EE-82F8-46EC-85A1-E7AF0CB811D6}" presName="iconRect" presStyleLbl="node1" presStyleIdx="1" presStyleCnt="1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327DE4B0-4FE9-4CA5-8684-6F626290CA75}" type="pres">
      <dgm:prSet presAssocID="{13D695EE-82F8-46EC-85A1-E7AF0CB811D6}" presName="spaceRect" presStyleCnt="0"/>
      <dgm:spPr/>
    </dgm:pt>
    <dgm:pt modelId="{82FAE0AF-3268-49D5-9EAF-807B754B35C9}" type="pres">
      <dgm:prSet presAssocID="{13D695EE-82F8-46EC-85A1-E7AF0CB811D6}" presName="textRect" presStyleLbl="revTx" presStyleIdx="1" presStyleCnt="10">
        <dgm:presLayoutVars>
          <dgm:chMax val="1"/>
          <dgm:chPref val="1"/>
        </dgm:presLayoutVars>
      </dgm:prSet>
      <dgm:spPr/>
    </dgm:pt>
    <dgm:pt modelId="{99550CE2-1EC0-42FF-BC40-EECB68A068E0}" type="pres">
      <dgm:prSet presAssocID="{4DF107FC-B014-4EA8-B651-A69AAF49FC51}" presName="sibTrans" presStyleCnt="0"/>
      <dgm:spPr/>
    </dgm:pt>
    <dgm:pt modelId="{582478CD-0449-4CA8-9783-1D93E0D4FCE3}" type="pres">
      <dgm:prSet presAssocID="{33484CEC-4723-49E1-87E2-47E0358FC88F}" presName="compNode" presStyleCnt="0"/>
      <dgm:spPr/>
    </dgm:pt>
    <dgm:pt modelId="{4F0FEA34-6AD6-441D-A232-957AF2AF184E}" type="pres">
      <dgm:prSet presAssocID="{33484CEC-4723-49E1-87E2-47E0358FC88F}" presName="iconRect" presStyleLbl="node1" presStyleIdx="2" presStyleCnt="1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M Customer Insights App"/>
        </a:ext>
      </dgm:extLst>
    </dgm:pt>
    <dgm:pt modelId="{E1E5E1CE-1D4D-4648-B1EA-3344A17EBC4B}" type="pres">
      <dgm:prSet presAssocID="{33484CEC-4723-49E1-87E2-47E0358FC88F}" presName="spaceRect" presStyleCnt="0"/>
      <dgm:spPr/>
    </dgm:pt>
    <dgm:pt modelId="{04986064-5A11-4654-8E20-2C53992C80D3}" type="pres">
      <dgm:prSet presAssocID="{33484CEC-4723-49E1-87E2-47E0358FC88F}" presName="textRect" presStyleLbl="revTx" presStyleIdx="2" presStyleCnt="10">
        <dgm:presLayoutVars>
          <dgm:chMax val="1"/>
          <dgm:chPref val="1"/>
        </dgm:presLayoutVars>
      </dgm:prSet>
      <dgm:spPr/>
    </dgm:pt>
    <dgm:pt modelId="{08732DC9-8A07-4402-9C8A-5705604B9339}" type="pres">
      <dgm:prSet presAssocID="{1A6AF1E5-2A45-4D42-ABDF-3596A352C366}" presName="sibTrans" presStyleCnt="0"/>
      <dgm:spPr/>
    </dgm:pt>
    <dgm:pt modelId="{D76E85E8-A516-4892-B193-6EAC9FE6A996}" type="pres">
      <dgm:prSet presAssocID="{577AFBD8-B22F-44BF-B5A1-CD1A5823D8BC}" presName="compNode" presStyleCnt="0"/>
      <dgm:spPr/>
    </dgm:pt>
    <dgm:pt modelId="{7D8B8E92-338E-47CE-8ECD-E8D6B3CE1EBC}" type="pres">
      <dgm:prSet presAssocID="{577AFBD8-B22F-44BF-B5A1-CD1A5823D8BC}" presName="iconRect" presStyleLbl="node1" presStyleIdx="3" presStyleCnt="1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</dgm:pt>
    <dgm:pt modelId="{84D58E41-EBDE-41B5-AB77-6AAC79D76D49}" type="pres">
      <dgm:prSet presAssocID="{577AFBD8-B22F-44BF-B5A1-CD1A5823D8BC}" presName="spaceRect" presStyleCnt="0"/>
      <dgm:spPr/>
    </dgm:pt>
    <dgm:pt modelId="{D49EF32D-7ED7-473E-946A-D9819661228F}" type="pres">
      <dgm:prSet presAssocID="{577AFBD8-B22F-44BF-B5A1-CD1A5823D8BC}" presName="textRect" presStyleLbl="revTx" presStyleIdx="3" presStyleCnt="10">
        <dgm:presLayoutVars>
          <dgm:chMax val="1"/>
          <dgm:chPref val="1"/>
        </dgm:presLayoutVars>
      </dgm:prSet>
      <dgm:spPr/>
    </dgm:pt>
    <dgm:pt modelId="{123CFA07-95E7-4C78-9DC3-98CA12B9C42C}" type="pres">
      <dgm:prSet presAssocID="{8676C1F1-D9D4-4866-A92D-4854324DEF15}" presName="sibTrans" presStyleCnt="0"/>
      <dgm:spPr/>
    </dgm:pt>
    <dgm:pt modelId="{8B43AE74-51C8-481C-83D0-F9C3821A878E}" type="pres">
      <dgm:prSet presAssocID="{831442C6-0AA7-429A-994D-CD4B267EFF77}" presName="compNode" presStyleCnt="0"/>
      <dgm:spPr/>
    </dgm:pt>
    <dgm:pt modelId="{453009C8-589F-4827-A357-6DE5BEE3A0BD}" type="pres">
      <dgm:prSet presAssocID="{831442C6-0AA7-429A-994D-CD4B267EFF77}" presName="iconRect" presStyleLbl="node1" presStyleIdx="4" presStyleCnt="1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e HTML"/>
        </a:ext>
      </dgm:extLst>
    </dgm:pt>
    <dgm:pt modelId="{3234706A-B9BC-4465-9DFF-FB4C8A012648}" type="pres">
      <dgm:prSet presAssocID="{831442C6-0AA7-429A-994D-CD4B267EFF77}" presName="spaceRect" presStyleCnt="0"/>
      <dgm:spPr/>
    </dgm:pt>
    <dgm:pt modelId="{58C660E8-6915-42DE-8CD6-CD2B56E9A76D}" type="pres">
      <dgm:prSet presAssocID="{831442C6-0AA7-429A-994D-CD4B267EFF77}" presName="textRect" presStyleLbl="revTx" presStyleIdx="4" presStyleCnt="10">
        <dgm:presLayoutVars>
          <dgm:chMax val="1"/>
          <dgm:chPref val="1"/>
        </dgm:presLayoutVars>
      </dgm:prSet>
      <dgm:spPr/>
    </dgm:pt>
    <dgm:pt modelId="{E25A67CA-32F0-46C2-95C5-DB42450B9833}" type="pres">
      <dgm:prSet presAssocID="{1ACAA8B0-02A1-4EC1-BCDF-4EA42A943A50}" presName="sibTrans" presStyleCnt="0"/>
      <dgm:spPr/>
    </dgm:pt>
    <dgm:pt modelId="{B944A78B-9855-4B84-ADE7-249C85C51DBE}" type="pres">
      <dgm:prSet presAssocID="{12BD1213-1DBB-409F-AE84-2EAFE8833249}" presName="compNode" presStyleCnt="0"/>
      <dgm:spPr/>
    </dgm:pt>
    <dgm:pt modelId="{743CA621-8A82-46AE-A957-8A8ACFD4F144}" type="pres">
      <dgm:prSet presAssocID="{12BD1213-1DBB-409F-AE84-2EAFE8833249}" presName="iconRect" presStyleLbl="node1" presStyleIdx="5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29EB118-7579-4FCD-B06D-7E91E2275B52}" type="pres">
      <dgm:prSet presAssocID="{12BD1213-1DBB-409F-AE84-2EAFE8833249}" presName="spaceRect" presStyleCnt="0"/>
      <dgm:spPr/>
    </dgm:pt>
    <dgm:pt modelId="{D3A6E4A1-EE1A-4835-9E69-3A34059F034F}" type="pres">
      <dgm:prSet presAssocID="{12BD1213-1DBB-409F-AE84-2EAFE8833249}" presName="textRect" presStyleLbl="revTx" presStyleIdx="5" presStyleCnt="10">
        <dgm:presLayoutVars>
          <dgm:chMax val="1"/>
          <dgm:chPref val="1"/>
        </dgm:presLayoutVars>
      </dgm:prSet>
      <dgm:spPr/>
    </dgm:pt>
    <dgm:pt modelId="{226E35CE-FA99-4CB5-A9A3-9515778021F0}" type="pres">
      <dgm:prSet presAssocID="{08E7DD59-2481-4EF9-A5ED-D17BE794C35F}" presName="sibTrans" presStyleCnt="0"/>
      <dgm:spPr/>
    </dgm:pt>
    <dgm:pt modelId="{594BE07F-D687-4135-A20A-EBA45B73B14B}" type="pres">
      <dgm:prSet presAssocID="{A2AD91D2-9ADC-4886-9EEF-E6CE660D3F90}" presName="compNode" presStyleCnt="0"/>
      <dgm:spPr/>
    </dgm:pt>
    <dgm:pt modelId="{1D354445-2979-428C-8E45-4AB6CB7B5452}" type="pres">
      <dgm:prSet presAssocID="{A2AD91D2-9ADC-4886-9EEF-E6CE660D3F90}" presName="iconRect" presStyleLbl="node1" presStyleIdx="6" presStyleCnt="1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3BA23F3-ED71-4BEA-AD5A-890AEE286153}" type="pres">
      <dgm:prSet presAssocID="{A2AD91D2-9ADC-4886-9EEF-E6CE660D3F90}" presName="spaceRect" presStyleCnt="0"/>
      <dgm:spPr/>
    </dgm:pt>
    <dgm:pt modelId="{E506333A-D2AF-4625-9CB4-C4630C0D8A4B}" type="pres">
      <dgm:prSet presAssocID="{A2AD91D2-9ADC-4886-9EEF-E6CE660D3F90}" presName="textRect" presStyleLbl="revTx" presStyleIdx="6" presStyleCnt="10">
        <dgm:presLayoutVars>
          <dgm:chMax val="1"/>
          <dgm:chPref val="1"/>
        </dgm:presLayoutVars>
      </dgm:prSet>
      <dgm:spPr/>
    </dgm:pt>
    <dgm:pt modelId="{848BDDB9-B04C-4D07-B057-8888479B97AE}" type="pres">
      <dgm:prSet presAssocID="{FF232328-4936-4A1F-BD05-43A99A20FAD0}" presName="sibTrans" presStyleCnt="0"/>
      <dgm:spPr/>
    </dgm:pt>
    <dgm:pt modelId="{46B7C395-32FC-4864-BE7C-6934C28C7F71}" type="pres">
      <dgm:prSet presAssocID="{F72E4AC0-A796-4008-B0B9-F9E674C5D51F}" presName="compNode" presStyleCnt="0"/>
      <dgm:spPr/>
    </dgm:pt>
    <dgm:pt modelId="{34372E7B-D7B1-4823-A75D-BD8D245C5C9D}" type="pres">
      <dgm:prSet presAssocID="{F72E4AC0-A796-4008-B0B9-F9E674C5D51F}" presName="iconRect" presStyleLbl="node1" presStyleIdx="7" presStyleCnt="10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F82DCAF-6221-4576-9453-18359876FECD}" type="pres">
      <dgm:prSet presAssocID="{F72E4AC0-A796-4008-B0B9-F9E674C5D51F}" presName="spaceRect" presStyleCnt="0"/>
      <dgm:spPr/>
    </dgm:pt>
    <dgm:pt modelId="{DE3262F6-1C23-4818-B8EA-55B965599AD4}" type="pres">
      <dgm:prSet presAssocID="{F72E4AC0-A796-4008-B0B9-F9E674C5D51F}" presName="textRect" presStyleLbl="revTx" presStyleIdx="7" presStyleCnt="10" custScaleX="104768">
        <dgm:presLayoutVars>
          <dgm:chMax val="1"/>
          <dgm:chPref val="1"/>
        </dgm:presLayoutVars>
      </dgm:prSet>
      <dgm:spPr/>
    </dgm:pt>
    <dgm:pt modelId="{ED1377FD-2E2B-4611-8D1B-9017441B534C}" type="pres">
      <dgm:prSet presAssocID="{36BDC6C0-8800-4789-9FD4-D4B6C2463F14}" presName="sibTrans" presStyleCnt="0"/>
      <dgm:spPr/>
    </dgm:pt>
    <dgm:pt modelId="{FAC0AF5B-0395-4AAA-9722-4BF6354BEC7D}" type="pres">
      <dgm:prSet presAssocID="{223EEE0C-D268-4823-ACDB-7424813FBD99}" presName="compNode" presStyleCnt="0"/>
      <dgm:spPr/>
    </dgm:pt>
    <dgm:pt modelId="{0B86F3EA-B51E-4204-A279-84DE71F7ED25}" type="pres">
      <dgm:prSet presAssocID="{223EEE0C-D268-4823-ACDB-7424813FBD99}" presName="iconRect" presStyleLbl="node1" presStyleIdx="8" presStyleCnt="10"/>
      <dgm:spPr>
        <a:blipFill>
          <a:blip xmlns:r="http://schemas.openxmlformats.org/officeDocument/2006/relationships" r:embed="rId13"/>
          <a:srcRect/>
          <a:stretch>
            <a:fillRect/>
          </a:stretch>
        </a:blipFill>
      </dgm:spPr>
    </dgm:pt>
    <dgm:pt modelId="{E3C9F17A-BFCC-4E16-80FA-77E7F3ECF390}" type="pres">
      <dgm:prSet presAssocID="{223EEE0C-D268-4823-ACDB-7424813FBD99}" presName="spaceRect" presStyleCnt="0"/>
      <dgm:spPr/>
    </dgm:pt>
    <dgm:pt modelId="{54A3ECF3-B86D-47F4-8679-FC87E2D783D7}" type="pres">
      <dgm:prSet presAssocID="{223EEE0C-D268-4823-ACDB-7424813FBD99}" presName="textRect" presStyleLbl="revTx" presStyleIdx="8" presStyleCnt="10" custLinFactNeighborX="-667" custLinFactNeighborY="-5519">
        <dgm:presLayoutVars>
          <dgm:chMax val="1"/>
          <dgm:chPref val="1"/>
        </dgm:presLayoutVars>
      </dgm:prSet>
      <dgm:spPr/>
    </dgm:pt>
    <dgm:pt modelId="{AB5D4E7B-C9F3-4679-8611-93954A0EC4FB}" type="pres">
      <dgm:prSet presAssocID="{70CCA7B1-7D7C-40D2-9F02-53878931B35E}" presName="sibTrans" presStyleCnt="0"/>
      <dgm:spPr/>
    </dgm:pt>
    <dgm:pt modelId="{92D8AB1B-0925-43E6-979E-38AB9E8C8F03}" type="pres">
      <dgm:prSet presAssocID="{126B1E08-2E6A-4460-9F5F-003D021807F6}" presName="compNode" presStyleCnt="0"/>
      <dgm:spPr/>
    </dgm:pt>
    <dgm:pt modelId="{98B45419-AFD1-4D28-86D2-4870923F8DE6}" type="pres">
      <dgm:prSet presAssocID="{126B1E08-2E6A-4460-9F5F-003D021807F6}" presName="iconRect" presStyleLbl="node1" presStyleIdx="9" presStyleCnt="10"/>
      <dgm:spPr>
        <a:blipFill>
          <a:blip xmlns:r="http://schemas.openxmlformats.org/officeDocument/2006/relationships"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</dgm:spPr>
    </dgm:pt>
    <dgm:pt modelId="{1D84B4D0-567F-4063-A8F1-D68119EB1992}" type="pres">
      <dgm:prSet presAssocID="{126B1E08-2E6A-4460-9F5F-003D021807F6}" presName="spaceRect" presStyleCnt="0"/>
      <dgm:spPr/>
    </dgm:pt>
    <dgm:pt modelId="{263129C1-AC57-4C05-A1AB-A0CAC8402FF8}" type="pres">
      <dgm:prSet presAssocID="{126B1E08-2E6A-4460-9F5F-003D021807F6}" presName="textRect" presStyleLbl="revTx" presStyleIdx="9" presStyleCnt="10" custLinFactNeighborX="-667" custLinFactNeighborY="-5519">
        <dgm:presLayoutVars>
          <dgm:chMax val="1"/>
          <dgm:chPref val="1"/>
        </dgm:presLayoutVars>
      </dgm:prSet>
      <dgm:spPr/>
    </dgm:pt>
  </dgm:ptLst>
  <dgm:cxnLst>
    <dgm:cxn modelId="{49CE5E0F-B99E-4ECD-8EB5-649C401B6D13}" srcId="{E342B309-7762-4E0D-9703-9E23FACBFD74}" destId="{223EEE0C-D268-4823-ACDB-7424813FBD99}" srcOrd="8" destOrd="0" parTransId="{F214EC2A-B691-49A0-89CA-F1901A5C036D}" sibTransId="{70CCA7B1-7D7C-40D2-9F02-53878931B35E}"/>
    <dgm:cxn modelId="{A2E7E710-A945-4AC9-85EE-726844A8B772}" type="presOf" srcId="{E342B309-7762-4E0D-9703-9E23FACBFD74}" destId="{233F5537-CE99-4F60-BE84-85832BB86DB1}" srcOrd="0" destOrd="0" presId="urn:microsoft.com/office/officeart/2018/2/layout/IconLabelList"/>
    <dgm:cxn modelId="{F2E6DF1B-D475-42DE-8E55-351A421747B9}" srcId="{E342B309-7762-4E0D-9703-9E23FACBFD74}" destId="{577AFBD8-B22F-44BF-B5A1-CD1A5823D8BC}" srcOrd="3" destOrd="0" parTransId="{6025D6B8-3896-40E0-8C79-64EF6AE34CB4}" sibTransId="{8676C1F1-D9D4-4866-A92D-4854324DEF15}"/>
    <dgm:cxn modelId="{3EDDEA26-BBD3-41C5-8EA7-6D3DC938AB34}" type="presOf" srcId="{126B1E08-2E6A-4460-9F5F-003D021807F6}" destId="{263129C1-AC57-4C05-A1AB-A0CAC8402FF8}" srcOrd="0" destOrd="0" presId="urn:microsoft.com/office/officeart/2018/2/layout/IconLabelList"/>
    <dgm:cxn modelId="{B967D92D-C24B-4941-A8C1-22C61A4C132A}" type="presOf" srcId="{831442C6-0AA7-429A-994D-CD4B267EFF77}" destId="{58C660E8-6915-42DE-8CD6-CD2B56E9A76D}" srcOrd="0" destOrd="0" presId="urn:microsoft.com/office/officeart/2018/2/layout/IconLabelList"/>
    <dgm:cxn modelId="{2F504539-FEB8-4896-B807-3ABD8243C607}" srcId="{E342B309-7762-4E0D-9703-9E23FACBFD74}" destId="{831442C6-0AA7-429A-994D-CD4B267EFF77}" srcOrd="4" destOrd="0" parTransId="{312D41C7-1878-4D76-B49B-C8032A6DE14A}" sibTransId="{1ACAA8B0-02A1-4EC1-BCDF-4EA42A943A50}"/>
    <dgm:cxn modelId="{BD37EA3A-9611-4EE4-8166-A314D7A482C5}" type="presOf" srcId="{577AFBD8-B22F-44BF-B5A1-CD1A5823D8BC}" destId="{D49EF32D-7ED7-473E-946A-D9819661228F}" srcOrd="0" destOrd="0" presId="urn:microsoft.com/office/officeart/2018/2/layout/IconLabelList"/>
    <dgm:cxn modelId="{C2FDCB41-E1B0-4E31-8EF8-3AFE9D22ABA5}" type="presOf" srcId="{223EEE0C-D268-4823-ACDB-7424813FBD99}" destId="{54A3ECF3-B86D-47F4-8679-FC87E2D783D7}" srcOrd="0" destOrd="0" presId="urn:microsoft.com/office/officeart/2018/2/layout/IconLabelList"/>
    <dgm:cxn modelId="{7F00464F-6D9A-40D9-BFFC-4D6F2D38A77E}" type="presOf" srcId="{A2AD91D2-9ADC-4886-9EEF-E6CE660D3F90}" destId="{E506333A-D2AF-4625-9CB4-C4630C0D8A4B}" srcOrd="0" destOrd="0" presId="urn:microsoft.com/office/officeart/2018/2/layout/IconLabelList"/>
    <dgm:cxn modelId="{9A968053-6914-4656-BF35-6866A070E25C}" srcId="{E342B309-7762-4E0D-9703-9E23FACBFD74}" destId="{12BD1213-1DBB-409F-AE84-2EAFE8833249}" srcOrd="5" destOrd="0" parTransId="{4C4FFAB2-AF71-487D-B79E-68717E0A8DFF}" sibTransId="{08E7DD59-2481-4EF9-A5ED-D17BE794C35F}"/>
    <dgm:cxn modelId="{B38D1D81-E33F-49FB-9907-8FE5B835C934}" srcId="{E342B309-7762-4E0D-9703-9E23FACBFD74}" destId="{F72E4AC0-A796-4008-B0B9-F9E674C5D51F}" srcOrd="7" destOrd="0" parTransId="{E2792D1C-08C8-4073-AAB7-0E489CF4E815}" sibTransId="{36BDC6C0-8800-4789-9FD4-D4B6C2463F14}"/>
    <dgm:cxn modelId="{4C65A483-1971-4FD9-8CDD-F2FA7B256C3C}" srcId="{E342B309-7762-4E0D-9703-9E23FACBFD74}" destId="{314B72DF-0903-4DA0-AF80-088424A1AE05}" srcOrd="0" destOrd="0" parTransId="{DB1286A6-9E12-496E-92DC-6AA8BB0F8981}" sibTransId="{1601715F-357A-449B-B0E8-22A3D7904153}"/>
    <dgm:cxn modelId="{4C5DF084-7367-4F79-9268-5E44608D6FDB}" type="presOf" srcId="{33484CEC-4723-49E1-87E2-47E0358FC88F}" destId="{04986064-5A11-4654-8E20-2C53992C80D3}" srcOrd="0" destOrd="0" presId="urn:microsoft.com/office/officeart/2018/2/layout/IconLabelList"/>
    <dgm:cxn modelId="{77C2B387-BE87-44A3-8AB4-DA6CB9797D88}" type="presOf" srcId="{F72E4AC0-A796-4008-B0B9-F9E674C5D51F}" destId="{DE3262F6-1C23-4818-B8EA-55B965599AD4}" srcOrd="0" destOrd="0" presId="urn:microsoft.com/office/officeart/2018/2/layout/IconLabelList"/>
    <dgm:cxn modelId="{2835CCAA-E3DA-4DF7-AF2D-D4D0137975C1}" type="presOf" srcId="{13D695EE-82F8-46EC-85A1-E7AF0CB811D6}" destId="{82FAE0AF-3268-49D5-9EAF-807B754B35C9}" srcOrd="0" destOrd="0" presId="urn:microsoft.com/office/officeart/2018/2/layout/IconLabelList"/>
    <dgm:cxn modelId="{F80A89B4-8AF0-4823-B5C3-4781D8E9F2E6}" type="presOf" srcId="{314B72DF-0903-4DA0-AF80-088424A1AE05}" destId="{A7514416-2DE5-40F3-A4E0-01372513705E}" srcOrd="0" destOrd="0" presId="urn:microsoft.com/office/officeart/2018/2/layout/IconLabelList"/>
    <dgm:cxn modelId="{74C46DBF-59B9-4D88-B375-0168F73E3983}" srcId="{E342B309-7762-4E0D-9703-9E23FACBFD74}" destId="{126B1E08-2E6A-4460-9F5F-003D021807F6}" srcOrd="9" destOrd="0" parTransId="{389FDC5A-49AF-4B9A-9072-D75DBF72E9E8}" sibTransId="{AD14A3EF-89FF-4CE6-8F67-2B3C2B9A9C94}"/>
    <dgm:cxn modelId="{13CED7CC-4725-41AD-919F-DA3EAA80436D}" srcId="{E342B309-7762-4E0D-9703-9E23FACBFD74}" destId="{13D695EE-82F8-46EC-85A1-E7AF0CB811D6}" srcOrd="1" destOrd="0" parTransId="{0CD50CFD-259D-4EEE-B13B-801592B072CF}" sibTransId="{4DF107FC-B014-4EA8-B651-A69AAF49FC51}"/>
    <dgm:cxn modelId="{C17213CD-694C-4258-AD80-2E7831CF579F}" srcId="{E342B309-7762-4E0D-9703-9E23FACBFD74}" destId="{33484CEC-4723-49E1-87E2-47E0358FC88F}" srcOrd="2" destOrd="0" parTransId="{622335EC-FBB0-44F0-A6A2-4A7E2931CD4B}" sibTransId="{1A6AF1E5-2A45-4D42-ABDF-3596A352C366}"/>
    <dgm:cxn modelId="{8EA26AE9-31A7-4CB8-9E92-D1CB9EFB6DA5}" type="presOf" srcId="{12BD1213-1DBB-409F-AE84-2EAFE8833249}" destId="{D3A6E4A1-EE1A-4835-9E69-3A34059F034F}" srcOrd="0" destOrd="0" presId="urn:microsoft.com/office/officeart/2018/2/layout/IconLabelList"/>
    <dgm:cxn modelId="{1085A7F5-2338-4A5B-829C-2721EDD0B80A}" srcId="{E342B309-7762-4E0D-9703-9E23FACBFD74}" destId="{A2AD91D2-9ADC-4886-9EEF-E6CE660D3F90}" srcOrd="6" destOrd="0" parTransId="{0F397CD6-7732-4C9A-8101-32437317A8F3}" sibTransId="{FF232328-4936-4A1F-BD05-43A99A20FAD0}"/>
    <dgm:cxn modelId="{7F291C7D-C895-432A-A2C5-87250402F533}" type="presParOf" srcId="{233F5537-CE99-4F60-BE84-85832BB86DB1}" destId="{07313186-7073-47A9-B5CA-8CCE818F8D35}" srcOrd="0" destOrd="0" presId="urn:microsoft.com/office/officeart/2018/2/layout/IconLabelList"/>
    <dgm:cxn modelId="{58A9C32C-3535-4371-B71E-53AB2763BFBC}" type="presParOf" srcId="{07313186-7073-47A9-B5CA-8CCE818F8D35}" destId="{D2638F23-886C-4FBF-AA39-6194B5C312DC}" srcOrd="0" destOrd="0" presId="urn:microsoft.com/office/officeart/2018/2/layout/IconLabelList"/>
    <dgm:cxn modelId="{CC5BDCB9-C7E4-459E-AFD9-0516789C195A}" type="presParOf" srcId="{07313186-7073-47A9-B5CA-8CCE818F8D35}" destId="{D897DCE0-1D0B-44A9-9158-B8B0284B340A}" srcOrd="1" destOrd="0" presId="urn:microsoft.com/office/officeart/2018/2/layout/IconLabelList"/>
    <dgm:cxn modelId="{4C762227-40CE-4040-A33E-38A499C23418}" type="presParOf" srcId="{07313186-7073-47A9-B5CA-8CCE818F8D35}" destId="{A7514416-2DE5-40F3-A4E0-01372513705E}" srcOrd="2" destOrd="0" presId="urn:microsoft.com/office/officeart/2018/2/layout/IconLabelList"/>
    <dgm:cxn modelId="{517505E5-81F8-4075-BD3F-8C024AD0A2E7}" type="presParOf" srcId="{233F5537-CE99-4F60-BE84-85832BB86DB1}" destId="{98B222C6-7C98-4071-AE0C-4D18237BD538}" srcOrd="1" destOrd="0" presId="urn:microsoft.com/office/officeart/2018/2/layout/IconLabelList"/>
    <dgm:cxn modelId="{8CAE74AD-E2E9-47C6-9258-3F4BDF6C63E5}" type="presParOf" srcId="{233F5537-CE99-4F60-BE84-85832BB86DB1}" destId="{73DD3C5E-5DDD-45A5-A6E3-8FD4E458F7EB}" srcOrd="2" destOrd="0" presId="urn:microsoft.com/office/officeart/2018/2/layout/IconLabelList"/>
    <dgm:cxn modelId="{A4C0FA9C-FD5B-44FD-8F52-A5754006939D}" type="presParOf" srcId="{73DD3C5E-5DDD-45A5-A6E3-8FD4E458F7EB}" destId="{3F5154F7-139B-4308-8BAE-0F185FE17558}" srcOrd="0" destOrd="0" presId="urn:microsoft.com/office/officeart/2018/2/layout/IconLabelList"/>
    <dgm:cxn modelId="{A48B3A4E-40C9-4BB7-B4AF-4F10CCCD2914}" type="presParOf" srcId="{73DD3C5E-5DDD-45A5-A6E3-8FD4E458F7EB}" destId="{327DE4B0-4FE9-4CA5-8684-6F626290CA75}" srcOrd="1" destOrd="0" presId="urn:microsoft.com/office/officeart/2018/2/layout/IconLabelList"/>
    <dgm:cxn modelId="{1CA8B421-E118-44A6-BF66-410B45FB0C81}" type="presParOf" srcId="{73DD3C5E-5DDD-45A5-A6E3-8FD4E458F7EB}" destId="{82FAE0AF-3268-49D5-9EAF-807B754B35C9}" srcOrd="2" destOrd="0" presId="urn:microsoft.com/office/officeart/2018/2/layout/IconLabelList"/>
    <dgm:cxn modelId="{DFB83C3C-95A1-443B-855D-348981FDFCCB}" type="presParOf" srcId="{233F5537-CE99-4F60-BE84-85832BB86DB1}" destId="{99550CE2-1EC0-42FF-BC40-EECB68A068E0}" srcOrd="3" destOrd="0" presId="urn:microsoft.com/office/officeart/2018/2/layout/IconLabelList"/>
    <dgm:cxn modelId="{D030A476-AA18-4F70-B57A-747AED621476}" type="presParOf" srcId="{233F5537-CE99-4F60-BE84-85832BB86DB1}" destId="{582478CD-0449-4CA8-9783-1D93E0D4FCE3}" srcOrd="4" destOrd="0" presId="urn:microsoft.com/office/officeart/2018/2/layout/IconLabelList"/>
    <dgm:cxn modelId="{7597C2B0-2536-461C-A4C8-72162B1F5E87}" type="presParOf" srcId="{582478CD-0449-4CA8-9783-1D93E0D4FCE3}" destId="{4F0FEA34-6AD6-441D-A232-957AF2AF184E}" srcOrd="0" destOrd="0" presId="urn:microsoft.com/office/officeart/2018/2/layout/IconLabelList"/>
    <dgm:cxn modelId="{8C480170-F3D7-4023-A90D-2025E9802888}" type="presParOf" srcId="{582478CD-0449-4CA8-9783-1D93E0D4FCE3}" destId="{E1E5E1CE-1D4D-4648-B1EA-3344A17EBC4B}" srcOrd="1" destOrd="0" presId="urn:microsoft.com/office/officeart/2018/2/layout/IconLabelList"/>
    <dgm:cxn modelId="{7EF03863-B7D0-4C00-8C1F-D993B41EDA9F}" type="presParOf" srcId="{582478CD-0449-4CA8-9783-1D93E0D4FCE3}" destId="{04986064-5A11-4654-8E20-2C53992C80D3}" srcOrd="2" destOrd="0" presId="urn:microsoft.com/office/officeart/2018/2/layout/IconLabelList"/>
    <dgm:cxn modelId="{13FC9E81-AF1D-4749-9591-F67675A20548}" type="presParOf" srcId="{233F5537-CE99-4F60-BE84-85832BB86DB1}" destId="{08732DC9-8A07-4402-9C8A-5705604B9339}" srcOrd="5" destOrd="0" presId="urn:microsoft.com/office/officeart/2018/2/layout/IconLabelList"/>
    <dgm:cxn modelId="{4B4E69BC-411B-4AF8-9EE3-2078C5CAAA31}" type="presParOf" srcId="{233F5537-CE99-4F60-BE84-85832BB86DB1}" destId="{D76E85E8-A516-4892-B193-6EAC9FE6A996}" srcOrd="6" destOrd="0" presId="urn:microsoft.com/office/officeart/2018/2/layout/IconLabelList"/>
    <dgm:cxn modelId="{F2ABA00A-C0B2-421E-8F39-C6DA1BC597D2}" type="presParOf" srcId="{D76E85E8-A516-4892-B193-6EAC9FE6A996}" destId="{7D8B8E92-338E-47CE-8ECD-E8D6B3CE1EBC}" srcOrd="0" destOrd="0" presId="urn:microsoft.com/office/officeart/2018/2/layout/IconLabelList"/>
    <dgm:cxn modelId="{F2DFB999-D4DF-49BB-BBD2-E891C16461CB}" type="presParOf" srcId="{D76E85E8-A516-4892-B193-6EAC9FE6A996}" destId="{84D58E41-EBDE-41B5-AB77-6AAC79D76D49}" srcOrd="1" destOrd="0" presId="urn:microsoft.com/office/officeart/2018/2/layout/IconLabelList"/>
    <dgm:cxn modelId="{39F9E1DE-2259-45C2-8AEF-A8C95B9FBDB5}" type="presParOf" srcId="{D76E85E8-A516-4892-B193-6EAC9FE6A996}" destId="{D49EF32D-7ED7-473E-946A-D9819661228F}" srcOrd="2" destOrd="0" presId="urn:microsoft.com/office/officeart/2018/2/layout/IconLabelList"/>
    <dgm:cxn modelId="{2B679BDD-1A98-40B7-A3F2-284BA454137C}" type="presParOf" srcId="{233F5537-CE99-4F60-BE84-85832BB86DB1}" destId="{123CFA07-95E7-4C78-9DC3-98CA12B9C42C}" srcOrd="7" destOrd="0" presId="urn:microsoft.com/office/officeart/2018/2/layout/IconLabelList"/>
    <dgm:cxn modelId="{2DAD0775-C391-47E5-A1DB-9CCF84F934E5}" type="presParOf" srcId="{233F5537-CE99-4F60-BE84-85832BB86DB1}" destId="{8B43AE74-51C8-481C-83D0-F9C3821A878E}" srcOrd="8" destOrd="0" presId="urn:microsoft.com/office/officeart/2018/2/layout/IconLabelList"/>
    <dgm:cxn modelId="{674457C8-56C1-413C-A437-893761FA38B1}" type="presParOf" srcId="{8B43AE74-51C8-481C-83D0-F9C3821A878E}" destId="{453009C8-589F-4827-A357-6DE5BEE3A0BD}" srcOrd="0" destOrd="0" presId="urn:microsoft.com/office/officeart/2018/2/layout/IconLabelList"/>
    <dgm:cxn modelId="{2D709BF6-A31C-4992-B149-374096F1E00C}" type="presParOf" srcId="{8B43AE74-51C8-481C-83D0-F9C3821A878E}" destId="{3234706A-B9BC-4465-9DFF-FB4C8A012648}" srcOrd="1" destOrd="0" presId="urn:microsoft.com/office/officeart/2018/2/layout/IconLabelList"/>
    <dgm:cxn modelId="{6A92BCFC-9A0B-4C80-8335-E2C0644FB410}" type="presParOf" srcId="{8B43AE74-51C8-481C-83D0-F9C3821A878E}" destId="{58C660E8-6915-42DE-8CD6-CD2B56E9A76D}" srcOrd="2" destOrd="0" presId="urn:microsoft.com/office/officeart/2018/2/layout/IconLabelList"/>
    <dgm:cxn modelId="{E36FC6D3-123F-4D69-B01C-0599826C3E4B}" type="presParOf" srcId="{233F5537-CE99-4F60-BE84-85832BB86DB1}" destId="{E25A67CA-32F0-46C2-95C5-DB42450B9833}" srcOrd="9" destOrd="0" presId="urn:microsoft.com/office/officeart/2018/2/layout/IconLabelList"/>
    <dgm:cxn modelId="{D3E341D2-A8A3-43AE-BD43-3AD9656F7720}" type="presParOf" srcId="{233F5537-CE99-4F60-BE84-85832BB86DB1}" destId="{B944A78B-9855-4B84-ADE7-249C85C51DBE}" srcOrd="10" destOrd="0" presId="urn:microsoft.com/office/officeart/2018/2/layout/IconLabelList"/>
    <dgm:cxn modelId="{20E0303A-90D0-46CA-AA5A-104E00DD1B6A}" type="presParOf" srcId="{B944A78B-9855-4B84-ADE7-249C85C51DBE}" destId="{743CA621-8A82-46AE-A957-8A8ACFD4F144}" srcOrd="0" destOrd="0" presId="urn:microsoft.com/office/officeart/2018/2/layout/IconLabelList"/>
    <dgm:cxn modelId="{5AF22ABD-1A58-45BB-B44A-7D38849A5906}" type="presParOf" srcId="{B944A78B-9855-4B84-ADE7-249C85C51DBE}" destId="{129EB118-7579-4FCD-B06D-7E91E2275B52}" srcOrd="1" destOrd="0" presId="urn:microsoft.com/office/officeart/2018/2/layout/IconLabelList"/>
    <dgm:cxn modelId="{AC0A68EF-FB57-4C6A-8FF7-8D59B692A35B}" type="presParOf" srcId="{B944A78B-9855-4B84-ADE7-249C85C51DBE}" destId="{D3A6E4A1-EE1A-4835-9E69-3A34059F034F}" srcOrd="2" destOrd="0" presId="urn:microsoft.com/office/officeart/2018/2/layout/IconLabelList"/>
    <dgm:cxn modelId="{D0DC7E5B-CF3A-43EF-894B-04E9DF73A929}" type="presParOf" srcId="{233F5537-CE99-4F60-BE84-85832BB86DB1}" destId="{226E35CE-FA99-4CB5-A9A3-9515778021F0}" srcOrd="11" destOrd="0" presId="urn:microsoft.com/office/officeart/2018/2/layout/IconLabelList"/>
    <dgm:cxn modelId="{9AF01C9A-2B48-4C42-898A-1E6C6BC31C39}" type="presParOf" srcId="{233F5537-CE99-4F60-BE84-85832BB86DB1}" destId="{594BE07F-D687-4135-A20A-EBA45B73B14B}" srcOrd="12" destOrd="0" presId="urn:microsoft.com/office/officeart/2018/2/layout/IconLabelList"/>
    <dgm:cxn modelId="{63ABA159-8125-4210-B175-F87183054D8A}" type="presParOf" srcId="{594BE07F-D687-4135-A20A-EBA45B73B14B}" destId="{1D354445-2979-428C-8E45-4AB6CB7B5452}" srcOrd="0" destOrd="0" presId="urn:microsoft.com/office/officeart/2018/2/layout/IconLabelList"/>
    <dgm:cxn modelId="{46547546-55B9-4EA5-AB96-E8BDE29F6BBE}" type="presParOf" srcId="{594BE07F-D687-4135-A20A-EBA45B73B14B}" destId="{E3BA23F3-ED71-4BEA-AD5A-890AEE286153}" srcOrd="1" destOrd="0" presId="urn:microsoft.com/office/officeart/2018/2/layout/IconLabelList"/>
    <dgm:cxn modelId="{915B894E-5D96-44B6-9299-B5CD06C187B9}" type="presParOf" srcId="{594BE07F-D687-4135-A20A-EBA45B73B14B}" destId="{E506333A-D2AF-4625-9CB4-C4630C0D8A4B}" srcOrd="2" destOrd="0" presId="urn:microsoft.com/office/officeart/2018/2/layout/IconLabelList"/>
    <dgm:cxn modelId="{F703CC8D-8E81-4DAE-9B1F-719F130797A1}" type="presParOf" srcId="{233F5537-CE99-4F60-BE84-85832BB86DB1}" destId="{848BDDB9-B04C-4D07-B057-8888479B97AE}" srcOrd="13" destOrd="0" presId="urn:microsoft.com/office/officeart/2018/2/layout/IconLabelList"/>
    <dgm:cxn modelId="{8ED8507B-6A0E-473F-88C0-4C5B7F4F2055}" type="presParOf" srcId="{233F5537-CE99-4F60-BE84-85832BB86DB1}" destId="{46B7C395-32FC-4864-BE7C-6934C28C7F71}" srcOrd="14" destOrd="0" presId="urn:microsoft.com/office/officeart/2018/2/layout/IconLabelList"/>
    <dgm:cxn modelId="{60ABE63A-1D02-4F3A-AEBE-476750B0D9BB}" type="presParOf" srcId="{46B7C395-32FC-4864-BE7C-6934C28C7F71}" destId="{34372E7B-D7B1-4823-A75D-BD8D245C5C9D}" srcOrd="0" destOrd="0" presId="urn:microsoft.com/office/officeart/2018/2/layout/IconLabelList"/>
    <dgm:cxn modelId="{0F2E936D-A259-4336-8726-F03E7AA47FA2}" type="presParOf" srcId="{46B7C395-32FC-4864-BE7C-6934C28C7F71}" destId="{2F82DCAF-6221-4576-9453-18359876FECD}" srcOrd="1" destOrd="0" presId="urn:microsoft.com/office/officeart/2018/2/layout/IconLabelList"/>
    <dgm:cxn modelId="{3F979FBC-9537-460E-9DA7-30E6C7F2DF40}" type="presParOf" srcId="{46B7C395-32FC-4864-BE7C-6934C28C7F71}" destId="{DE3262F6-1C23-4818-B8EA-55B965599AD4}" srcOrd="2" destOrd="0" presId="urn:microsoft.com/office/officeart/2018/2/layout/IconLabelList"/>
    <dgm:cxn modelId="{7B56BAB9-9807-4C9C-B264-B0AF9B68C546}" type="presParOf" srcId="{233F5537-CE99-4F60-BE84-85832BB86DB1}" destId="{ED1377FD-2E2B-4611-8D1B-9017441B534C}" srcOrd="15" destOrd="0" presId="urn:microsoft.com/office/officeart/2018/2/layout/IconLabelList"/>
    <dgm:cxn modelId="{413147E5-5972-4057-B13C-60E56994F023}" type="presParOf" srcId="{233F5537-CE99-4F60-BE84-85832BB86DB1}" destId="{FAC0AF5B-0395-4AAA-9722-4BF6354BEC7D}" srcOrd="16" destOrd="0" presId="urn:microsoft.com/office/officeart/2018/2/layout/IconLabelList"/>
    <dgm:cxn modelId="{97C7605C-0C52-4E61-8706-E685E6730872}" type="presParOf" srcId="{FAC0AF5B-0395-4AAA-9722-4BF6354BEC7D}" destId="{0B86F3EA-B51E-4204-A279-84DE71F7ED25}" srcOrd="0" destOrd="0" presId="urn:microsoft.com/office/officeart/2018/2/layout/IconLabelList"/>
    <dgm:cxn modelId="{4F97C0AE-40ED-47DD-B8B5-EE4E872BA4B7}" type="presParOf" srcId="{FAC0AF5B-0395-4AAA-9722-4BF6354BEC7D}" destId="{E3C9F17A-BFCC-4E16-80FA-77E7F3ECF390}" srcOrd="1" destOrd="0" presId="urn:microsoft.com/office/officeart/2018/2/layout/IconLabelList"/>
    <dgm:cxn modelId="{79A84548-B8B0-475A-98C6-E1275085B5CE}" type="presParOf" srcId="{FAC0AF5B-0395-4AAA-9722-4BF6354BEC7D}" destId="{54A3ECF3-B86D-47F4-8679-FC87E2D783D7}" srcOrd="2" destOrd="0" presId="urn:microsoft.com/office/officeart/2018/2/layout/IconLabelList"/>
    <dgm:cxn modelId="{5CE77ED5-127C-4FAA-B4D4-ADD4CE4AA4EF}" type="presParOf" srcId="{233F5537-CE99-4F60-BE84-85832BB86DB1}" destId="{AB5D4E7B-C9F3-4679-8611-93954A0EC4FB}" srcOrd="17" destOrd="0" presId="urn:microsoft.com/office/officeart/2018/2/layout/IconLabelList"/>
    <dgm:cxn modelId="{B42A4D97-B265-4E6B-B365-63A3605972D2}" type="presParOf" srcId="{233F5537-CE99-4F60-BE84-85832BB86DB1}" destId="{92D8AB1B-0925-43E6-979E-38AB9E8C8F03}" srcOrd="18" destOrd="0" presId="urn:microsoft.com/office/officeart/2018/2/layout/IconLabelList"/>
    <dgm:cxn modelId="{5E0C90AE-7F7A-4C62-B2D8-E521B7591649}" type="presParOf" srcId="{92D8AB1B-0925-43E6-979E-38AB9E8C8F03}" destId="{98B45419-AFD1-4D28-86D2-4870923F8DE6}" srcOrd="0" destOrd="0" presId="urn:microsoft.com/office/officeart/2018/2/layout/IconLabelList"/>
    <dgm:cxn modelId="{2791F360-4F95-4585-841A-3D68A46871FA}" type="presParOf" srcId="{92D8AB1B-0925-43E6-979E-38AB9E8C8F03}" destId="{1D84B4D0-567F-4063-A8F1-D68119EB1992}" srcOrd="1" destOrd="0" presId="urn:microsoft.com/office/officeart/2018/2/layout/IconLabelList"/>
    <dgm:cxn modelId="{8A6A26A9-BB4E-437F-B266-122E2CA17E08}" type="presParOf" srcId="{92D8AB1B-0925-43E6-979E-38AB9E8C8F03}" destId="{263129C1-AC57-4C05-A1AB-A0CAC8402FF8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F5FED83-94AF-4724-A6A6-A6548EEB805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90D8B0-A5CB-46AD-84C9-F31E992AF86E}">
      <dgm:prSet/>
      <dgm:spPr/>
      <dgm:t>
        <a:bodyPr/>
        <a:lstStyle/>
        <a:p>
          <a:r>
            <a:rPr lang="en-US" dirty="0"/>
            <a:t>Live Camera Feeds</a:t>
          </a:r>
        </a:p>
      </dgm:t>
    </dgm:pt>
    <dgm:pt modelId="{BEC92261-A041-47BB-A75F-CE97E5BFBAC3}" type="parTrans" cxnId="{986C3646-29E6-4E51-89A2-2133E6094B99}">
      <dgm:prSet/>
      <dgm:spPr/>
      <dgm:t>
        <a:bodyPr/>
        <a:lstStyle/>
        <a:p>
          <a:endParaRPr lang="en-US"/>
        </a:p>
      </dgm:t>
    </dgm:pt>
    <dgm:pt modelId="{A422C061-58EA-4B7E-8D75-DD3638F85853}" type="sibTrans" cxnId="{986C3646-29E6-4E51-89A2-2133E6094B99}">
      <dgm:prSet/>
      <dgm:spPr/>
      <dgm:t>
        <a:bodyPr/>
        <a:lstStyle/>
        <a:p>
          <a:endParaRPr lang="en-US"/>
        </a:p>
      </dgm:t>
    </dgm:pt>
    <dgm:pt modelId="{945275DC-BB5D-4A83-8FF5-FDDC522F4E49}">
      <dgm:prSet/>
      <dgm:spPr/>
      <dgm:t>
        <a:bodyPr/>
        <a:lstStyle/>
        <a:p>
          <a:r>
            <a:rPr lang="en-US" dirty="0"/>
            <a:t>AI model</a:t>
          </a:r>
        </a:p>
      </dgm:t>
    </dgm:pt>
    <dgm:pt modelId="{16C83CF4-96C0-405A-ADA4-6AE70A90364A}" type="parTrans" cxnId="{A0859813-19FE-447B-86EF-B988D9F16B81}">
      <dgm:prSet/>
      <dgm:spPr/>
      <dgm:t>
        <a:bodyPr/>
        <a:lstStyle/>
        <a:p>
          <a:endParaRPr lang="en-US"/>
        </a:p>
      </dgm:t>
    </dgm:pt>
    <dgm:pt modelId="{2DCC8F89-10F0-49B8-B971-A497DC851206}" type="sibTrans" cxnId="{A0859813-19FE-447B-86EF-B988D9F16B81}">
      <dgm:prSet/>
      <dgm:spPr/>
      <dgm:t>
        <a:bodyPr/>
        <a:lstStyle/>
        <a:p>
          <a:endParaRPr lang="en-US"/>
        </a:p>
      </dgm:t>
    </dgm:pt>
    <dgm:pt modelId="{3CC12D0C-2502-4433-99CD-AE77DA86FF33}">
      <dgm:prSet/>
      <dgm:spPr/>
      <dgm:t>
        <a:bodyPr/>
        <a:lstStyle/>
        <a:p>
          <a:r>
            <a:rPr lang="en-US" dirty="0"/>
            <a:t>Google Places API doesn’t provide crowd density data</a:t>
          </a:r>
        </a:p>
      </dgm:t>
    </dgm:pt>
    <dgm:pt modelId="{4C3778F6-D575-4D58-8ACD-7066920F2F30}" type="parTrans" cxnId="{086BB6B6-ACEC-4AB2-AF02-664F8CC090EA}">
      <dgm:prSet/>
      <dgm:spPr/>
      <dgm:t>
        <a:bodyPr/>
        <a:lstStyle/>
        <a:p>
          <a:endParaRPr lang="en-US"/>
        </a:p>
      </dgm:t>
    </dgm:pt>
    <dgm:pt modelId="{1893770D-96AA-4799-A727-788839B0C44F}" type="sibTrans" cxnId="{086BB6B6-ACEC-4AB2-AF02-664F8CC090EA}">
      <dgm:prSet/>
      <dgm:spPr/>
      <dgm:t>
        <a:bodyPr/>
        <a:lstStyle/>
        <a:p>
          <a:endParaRPr lang="en-US"/>
        </a:p>
      </dgm:t>
    </dgm:pt>
    <dgm:pt modelId="{95139E41-2CF6-4C3C-B6C6-454D117D9904}">
      <dgm:prSet/>
      <dgm:spPr/>
      <dgm:t>
        <a:bodyPr/>
        <a:lstStyle/>
        <a:p>
          <a:r>
            <a:rPr lang="en-US" dirty="0"/>
            <a:t>Time Zone Inconsistency in Data(</a:t>
          </a:r>
          <a:r>
            <a:rPr lang="en-US" dirty="0" err="1"/>
            <a:t>InfluxDB</a:t>
          </a:r>
          <a:r>
            <a:rPr lang="en-US" dirty="0"/>
            <a:t>, JS Date)</a:t>
          </a:r>
        </a:p>
      </dgm:t>
    </dgm:pt>
    <dgm:pt modelId="{29C90047-D05A-4034-ACED-F2BFC412F846}" type="parTrans" cxnId="{21048900-9AAD-4AF4-BF8B-7E6A0D3A1A2A}">
      <dgm:prSet/>
      <dgm:spPr/>
      <dgm:t>
        <a:bodyPr/>
        <a:lstStyle/>
        <a:p>
          <a:endParaRPr lang="en-US"/>
        </a:p>
      </dgm:t>
    </dgm:pt>
    <dgm:pt modelId="{F3E76DFF-9E81-45FC-AAB1-20CF749ADAE7}" type="sibTrans" cxnId="{21048900-9AAD-4AF4-BF8B-7E6A0D3A1A2A}">
      <dgm:prSet/>
      <dgm:spPr/>
      <dgm:t>
        <a:bodyPr/>
        <a:lstStyle/>
        <a:p>
          <a:endParaRPr lang="en-US"/>
        </a:p>
      </dgm:t>
    </dgm:pt>
    <dgm:pt modelId="{F6870CCA-0FBF-472E-85BC-F853987B409E}" type="pres">
      <dgm:prSet presAssocID="{6F5FED83-94AF-4724-A6A6-A6548EEB805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02B7D9-E764-46B3-B9D9-D85EA0DD73D6}" type="pres">
      <dgm:prSet presAssocID="{1D90D8B0-A5CB-46AD-84C9-F31E992AF86E}" presName="hierRoot1" presStyleCnt="0"/>
      <dgm:spPr/>
    </dgm:pt>
    <dgm:pt modelId="{FCE2997E-686D-4FB4-806B-BD9F9B834C10}" type="pres">
      <dgm:prSet presAssocID="{1D90D8B0-A5CB-46AD-84C9-F31E992AF86E}" presName="composite" presStyleCnt="0"/>
      <dgm:spPr/>
    </dgm:pt>
    <dgm:pt modelId="{4577C026-DD02-4692-A950-176CC3465101}" type="pres">
      <dgm:prSet presAssocID="{1D90D8B0-A5CB-46AD-84C9-F31E992AF86E}" presName="background" presStyleLbl="node0" presStyleIdx="0" presStyleCnt="4"/>
      <dgm:spPr/>
    </dgm:pt>
    <dgm:pt modelId="{EA628F55-C5DE-4B0C-83A4-CB518794C0D2}" type="pres">
      <dgm:prSet presAssocID="{1D90D8B0-A5CB-46AD-84C9-F31E992AF86E}" presName="text" presStyleLbl="fgAcc0" presStyleIdx="0" presStyleCnt="4">
        <dgm:presLayoutVars>
          <dgm:chPref val="3"/>
        </dgm:presLayoutVars>
      </dgm:prSet>
      <dgm:spPr/>
    </dgm:pt>
    <dgm:pt modelId="{7D65A9B0-C5B2-4684-8A3E-54D83A3B6479}" type="pres">
      <dgm:prSet presAssocID="{1D90D8B0-A5CB-46AD-84C9-F31E992AF86E}" presName="hierChild2" presStyleCnt="0"/>
      <dgm:spPr/>
    </dgm:pt>
    <dgm:pt modelId="{7AD5E121-F131-4646-AF6F-748D5D5AA107}" type="pres">
      <dgm:prSet presAssocID="{945275DC-BB5D-4A83-8FF5-FDDC522F4E49}" presName="hierRoot1" presStyleCnt="0"/>
      <dgm:spPr/>
    </dgm:pt>
    <dgm:pt modelId="{4B682D40-0B89-4A88-9690-C0155AF4A1B8}" type="pres">
      <dgm:prSet presAssocID="{945275DC-BB5D-4A83-8FF5-FDDC522F4E49}" presName="composite" presStyleCnt="0"/>
      <dgm:spPr/>
    </dgm:pt>
    <dgm:pt modelId="{55998AFA-3BFD-4A87-B296-BAFE90B45397}" type="pres">
      <dgm:prSet presAssocID="{945275DC-BB5D-4A83-8FF5-FDDC522F4E49}" presName="background" presStyleLbl="node0" presStyleIdx="1" presStyleCnt="4"/>
      <dgm:spPr/>
    </dgm:pt>
    <dgm:pt modelId="{8C8A5D5D-7FE5-441E-9D50-B94DA699B578}" type="pres">
      <dgm:prSet presAssocID="{945275DC-BB5D-4A83-8FF5-FDDC522F4E49}" presName="text" presStyleLbl="fgAcc0" presStyleIdx="1" presStyleCnt="4">
        <dgm:presLayoutVars>
          <dgm:chPref val="3"/>
        </dgm:presLayoutVars>
      </dgm:prSet>
      <dgm:spPr/>
    </dgm:pt>
    <dgm:pt modelId="{50EDBA0E-8EF4-44A1-8A16-244E0FC35FBE}" type="pres">
      <dgm:prSet presAssocID="{945275DC-BB5D-4A83-8FF5-FDDC522F4E49}" presName="hierChild2" presStyleCnt="0"/>
      <dgm:spPr/>
    </dgm:pt>
    <dgm:pt modelId="{A58B271B-D9BE-41B9-B3B0-C7A085F10FF4}" type="pres">
      <dgm:prSet presAssocID="{3CC12D0C-2502-4433-99CD-AE77DA86FF33}" presName="hierRoot1" presStyleCnt="0"/>
      <dgm:spPr/>
    </dgm:pt>
    <dgm:pt modelId="{5B09C2DF-362A-4EA4-B274-F0A2192E9D3A}" type="pres">
      <dgm:prSet presAssocID="{3CC12D0C-2502-4433-99CD-AE77DA86FF33}" presName="composite" presStyleCnt="0"/>
      <dgm:spPr/>
    </dgm:pt>
    <dgm:pt modelId="{33A1B255-1166-466D-8238-B034E2A20A2E}" type="pres">
      <dgm:prSet presAssocID="{3CC12D0C-2502-4433-99CD-AE77DA86FF33}" presName="background" presStyleLbl="node0" presStyleIdx="2" presStyleCnt="4"/>
      <dgm:spPr/>
    </dgm:pt>
    <dgm:pt modelId="{1B5B1574-2127-488A-B430-7A99B373639C}" type="pres">
      <dgm:prSet presAssocID="{3CC12D0C-2502-4433-99CD-AE77DA86FF33}" presName="text" presStyleLbl="fgAcc0" presStyleIdx="2" presStyleCnt="4">
        <dgm:presLayoutVars>
          <dgm:chPref val="3"/>
        </dgm:presLayoutVars>
      </dgm:prSet>
      <dgm:spPr/>
    </dgm:pt>
    <dgm:pt modelId="{2CD2F584-67D2-48EF-AAD9-E070EB3C72D0}" type="pres">
      <dgm:prSet presAssocID="{3CC12D0C-2502-4433-99CD-AE77DA86FF33}" presName="hierChild2" presStyleCnt="0"/>
      <dgm:spPr/>
    </dgm:pt>
    <dgm:pt modelId="{017036A1-DBA5-4FA5-9DE9-0F12144FB131}" type="pres">
      <dgm:prSet presAssocID="{95139E41-2CF6-4C3C-B6C6-454D117D9904}" presName="hierRoot1" presStyleCnt="0"/>
      <dgm:spPr/>
    </dgm:pt>
    <dgm:pt modelId="{083B8E97-2F79-476B-B0F1-840D31D6375B}" type="pres">
      <dgm:prSet presAssocID="{95139E41-2CF6-4C3C-B6C6-454D117D9904}" presName="composite" presStyleCnt="0"/>
      <dgm:spPr/>
    </dgm:pt>
    <dgm:pt modelId="{7050E813-C86F-404E-A0BB-4EAD498DE0B7}" type="pres">
      <dgm:prSet presAssocID="{95139E41-2CF6-4C3C-B6C6-454D117D9904}" presName="background" presStyleLbl="node0" presStyleIdx="3" presStyleCnt="4"/>
      <dgm:spPr/>
    </dgm:pt>
    <dgm:pt modelId="{852077FF-3666-4D76-8C02-F61349D3EBAE}" type="pres">
      <dgm:prSet presAssocID="{95139E41-2CF6-4C3C-B6C6-454D117D9904}" presName="text" presStyleLbl="fgAcc0" presStyleIdx="3" presStyleCnt="4">
        <dgm:presLayoutVars>
          <dgm:chPref val="3"/>
        </dgm:presLayoutVars>
      </dgm:prSet>
      <dgm:spPr/>
    </dgm:pt>
    <dgm:pt modelId="{F5743A5E-BCA0-4759-87AB-4FD2BF710593}" type="pres">
      <dgm:prSet presAssocID="{95139E41-2CF6-4C3C-B6C6-454D117D9904}" presName="hierChild2" presStyleCnt="0"/>
      <dgm:spPr/>
    </dgm:pt>
  </dgm:ptLst>
  <dgm:cxnLst>
    <dgm:cxn modelId="{21048900-9AAD-4AF4-BF8B-7E6A0D3A1A2A}" srcId="{6F5FED83-94AF-4724-A6A6-A6548EEB8053}" destId="{95139E41-2CF6-4C3C-B6C6-454D117D9904}" srcOrd="3" destOrd="0" parTransId="{29C90047-D05A-4034-ACED-F2BFC412F846}" sibTransId="{F3E76DFF-9E81-45FC-AAB1-20CF749ADAE7}"/>
    <dgm:cxn modelId="{A0859813-19FE-447B-86EF-B988D9F16B81}" srcId="{6F5FED83-94AF-4724-A6A6-A6548EEB8053}" destId="{945275DC-BB5D-4A83-8FF5-FDDC522F4E49}" srcOrd="1" destOrd="0" parTransId="{16C83CF4-96C0-405A-ADA4-6AE70A90364A}" sibTransId="{2DCC8F89-10F0-49B8-B971-A497DC851206}"/>
    <dgm:cxn modelId="{150F833F-661A-46D1-BD0E-1D3A713A65B0}" type="presOf" srcId="{3CC12D0C-2502-4433-99CD-AE77DA86FF33}" destId="{1B5B1574-2127-488A-B430-7A99B373639C}" srcOrd="0" destOrd="0" presId="urn:microsoft.com/office/officeart/2005/8/layout/hierarchy1"/>
    <dgm:cxn modelId="{2C6BCC5B-2809-4BF4-B763-E427D06BEB4F}" type="presOf" srcId="{95139E41-2CF6-4C3C-B6C6-454D117D9904}" destId="{852077FF-3666-4D76-8C02-F61349D3EBAE}" srcOrd="0" destOrd="0" presId="urn:microsoft.com/office/officeart/2005/8/layout/hierarchy1"/>
    <dgm:cxn modelId="{986C3646-29E6-4E51-89A2-2133E6094B99}" srcId="{6F5FED83-94AF-4724-A6A6-A6548EEB8053}" destId="{1D90D8B0-A5CB-46AD-84C9-F31E992AF86E}" srcOrd="0" destOrd="0" parTransId="{BEC92261-A041-47BB-A75F-CE97E5BFBAC3}" sibTransId="{A422C061-58EA-4B7E-8D75-DD3638F85853}"/>
    <dgm:cxn modelId="{33265972-12F0-437E-A119-A7C0242C900B}" type="presOf" srcId="{1D90D8B0-A5CB-46AD-84C9-F31E992AF86E}" destId="{EA628F55-C5DE-4B0C-83A4-CB518794C0D2}" srcOrd="0" destOrd="0" presId="urn:microsoft.com/office/officeart/2005/8/layout/hierarchy1"/>
    <dgm:cxn modelId="{35560255-9480-463F-AB22-5636277859AA}" type="presOf" srcId="{945275DC-BB5D-4A83-8FF5-FDDC522F4E49}" destId="{8C8A5D5D-7FE5-441E-9D50-B94DA699B578}" srcOrd="0" destOrd="0" presId="urn:microsoft.com/office/officeart/2005/8/layout/hierarchy1"/>
    <dgm:cxn modelId="{2A20F886-4A39-4671-97DB-D87D6D2E6AFE}" type="presOf" srcId="{6F5FED83-94AF-4724-A6A6-A6548EEB8053}" destId="{F6870CCA-0FBF-472E-85BC-F853987B409E}" srcOrd="0" destOrd="0" presId="urn:microsoft.com/office/officeart/2005/8/layout/hierarchy1"/>
    <dgm:cxn modelId="{086BB6B6-ACEC-4AB2-AF02-664F8CC090EA}" srcId="{6F5FED83-94AF-4724-A6A6-A6548EEB8053}" destId="{3CC12D0C-2502-4433-99CD-AE77DA86FF33}" srcOrd="2" destOrd="0" parTransId="{4C3778F6-D575-4D58-8ACD-7066920F2F30}" sibTransId="{1893770D-96AA-4799-A727-788839B0C44F}"/>
    <dgm:cxn modelId="{A03FE32E-C697-4817-A093-DFC691996983}" type="presParOf" srcId="{F6870CCA-0FBF-472E-85BC-F853987B409E}" destId="{4402B7D9-E764-46B3-B9D9-D85EA0DD73D6}" srcOrd="0" destOrd="0" presId="urn:microsoft.com/office/officeart/2005/8/layout/hierarchy1"/>
    <dgm:cxn modelId="{6047BC6F-CC63-4B21-9898-FAE6B55169BB}" type="presParOf" srcId="{4402B7D9-E764-46B3-B9D9-D85EA0DD73D6}" destId="{FCE2997E-686D-4FB4-806B-BD9F9B834C10}" srcOrd="0" destOrd="0" presId="urn:microsoft.com/office/officeart/2005/8/layout/hierarchy1"/>
    <dgm:cxn modelId="{C60209A1-CD68-4F5F-BFB1-75754DF93C5C}" type="presParOf" srcId="{FCE2997E-686D-4FB4-806B-BD9F9B834C10}" destId="{4577C026-DD02-4692-A950-176CC3465101}" srcOrd="0" destOrd="0" presId="urn:microsoft.com/office/officeart/2005/8/layout/hierarchy1"/>
    <dgm:cxn modelId="{0096A70B-89A6-4294-9705-99A13DC23F1D}" type="presParOf" srcId="{FCE2997E-686D-4FB4-806B-BD9F9B834C10}" destId="{EA628F55-C5DE-4B0C-83A4-CB518794C0D2}" srcOrd="1" destOrd="0" presId="urn:microsoft.com/office/officeart/2005/8/layout/hierarchy1"/>
    <dgm:cxn modelId="{FCBDDCF3-D789-4CFD-9518-89A0343879D3}" type="presParOf" srcId="{4402B7D9-E764-46B3-B9D9-D85EA0DD73D6}" destId="{7D65A9B0-C5B2-4684-8A3E-54D83A3B6479}" srcOrd="1" destOrd="0" presId="urn:microsoft.com/office/officeart/2005/8/layout/hierarchy1"/>
    <dgm:cxn modelId="{E6A187F5-D6F9-4DCE-B325-8C751900CD00}" type="presParOf" srcId="{F6870CCA-0FBF-472E-85BC-F853987B409E}" destId="{7AD5E121-F131-4646-AF6F-748D5D5AA107}" srcOrd="1" destOrd="0" presId="urn:microsoft.com/office/officeart/2005/8/layout/hierarchy1"/>
    <dgm:cxn modelId="{9BEDFA0C-4162-48C5-8080-A7DBFBCEE1CE}" type="presParOf" srcId="{7AD5E121-F131-4646-AF6F-748D5D5AA107}" destId="{4B682D40-0B89-4A88-9690-C0155AF4A1B8}" srcOrd="0" destOrd="0" presId="urn:microsoft.com/office/officeart/2005/8/layout/hierarchy1"/>
    <dgm:cxn modelId="{746DF2F8-BFE5-4082-950F-8A3DF12D0D0F}" type="presParOf" srcId="{4B682D40-0B89-4A88-9690-C0155AF4A1B8}" destId="{55998AFA-3BFD-4A87-B296-BAFE90B45397}" srcOrd="0" destOrd="0" presId="urn:microsoft.com/office/officeart/2005/8/layout/hierarchy1"/>
    <dgm:cxn modelId="{C4CE448D-FB7A-4BD9-83A8-9250759C70C1}" type="presParOf" srcId="{4B682D40-0B89-4A88-9690-C0155AF4A1B8}" destId="{8C8A5D5D-7FE5-441E-9D50-B94DA699B578}" srcOrd="1" destOrd="0" presId="urn:microsoft.com/office/officeart/2005/8/layout/hierarchy1"/>
    <dgm:cxn modelId="{51E34922-3637-46D1-8871-1376B2A1F2EF}" type="presParOf" srcId="{7AD5E121-F131-4646-AF6F-748D5D5AA107}" destId="{50EDBA0E-8EF4-44A1-8A16-244E0FC35FBE}" srcOrd="1" destOrd="0" presId="urn:microsoft.com/office/officeart/2005/8/layout/hierarchy1"/>
    <dgm:cxn modelId="{0472913B-0FAA-4DFB-B868-64861B549AB8}" type="presParOf" srcId="{F6870CCA-0FBF-472E-85BC-F853987B409E}" destId="{A58B271B-D9BE-41B9-B3B0-C7A085F10FF4}" srcOrd="2" destOrd="0" presId="urn:microsoft.com/office/officeart/2005/8/layout/hierarchy1"/>
    <dgm:cxn modelId="{00F23EF1-0920-4406-B1BF-B8F071506C9A}" type="presParOf" srcId="{A58B271B-D9BE-41B9-B3B0-C7A085F10FF4}" destId="{5B09C2DF-362A-4EA4-B274-F0A2192E9D3A}" srcOrd="0" destOrd="0" presId="urn:microsoft.com/office/officeart/2005/8/layout/hierarchy1"/>
    <dgm:cxn modelId="{8BA00F06-0700-4B1B-B30D-370CC2A816C6}" type="presParOf" srcId="{5B09C2DF-362A-4EA4-B274-F0A2192E9D3A}" destId="{33A1B255-1166-466D-8238-B034E2A20A2E}" srcOrd="0" destOrd="0" presId="urn:microsoft.com/office/officeart/2005/8/layout/hierarchy1"/>
    <dgm:cxn modelId="{FDD3CB57-219F-43E4-8BA0-62DA9B066E75}" type="presParOf" srcId="{5B09C2DF-362A-4EA4-B274-F0A2192E9D3A}" destId="{1B5B1574-2127-488A-B430-7A99B373639C}" srcOrd="1" destOrd="0" presId="urn:microsoft.com/office/officeart/2005/8/layout/hierarchy1"/>
    <dgm:cxn modelId="{20973162-0418-479F-AE71-9EA41B490DF8}" type="presParOf" srcId="{A58B271B-D9BE-41B9-B3B0-C7A085F10FF4}" destId="{2CD2F584-67D2-48EF-AAD9-E070EB3C72D0}" srcOrd="1" destOrd="0" presId="urn:microsoft.com/office/officeart/2005/8/layout/hierarchy1"/>
    <dgm:cxn modelId="{EB100E3C-AC33-40F7-92FE-3B5A4AE02AFE}" type="presParOf" srcId="{F6870CCA-0FBF-472E-85BC-F853987B409E}" destId="{017036A1-DBA5-4FA5-9DE9-0F12144FB131}" srcOrd="3" destOrd="0" presId="urn:microsoft.com/office/officeart/2005/8/layout/hierarchy1"/>
    <dgm:cxn modelId="{E803CC8F-06F9-4139-92B4-D5DDA7D08768}" type="presParOf" srcId="{017036A1-DBA5-4FA5-9DE9-0F12144FB131}" destId="{083B8E97-2F79-476B-B0F1-840D31D6375B}" srcOrd="0" destOrd="0" presId="urn:microsoft.com/office/officeart/2005/8/layout/hierarchy1"/>
    <dgm:cxn modelId="{398DBD00-D861-4793-8D3C-4A0B60A93B10}" type="presParOf" srcId="{083B8E97-2F79-476B-B0F1-840D31D6375B}" destId="{7050E813-C86F-404E-A0BB-4EAD498DE0B7}" srcOrd="0" destOrd="0" presId="urn:microsoft.com/office/officeart/2005/8/layout/hierarchy1"/>
    <dgm:cxn modelId="{421B7EE3-15EA-42E4-9020-28BF8035719F}" type="presParOf" srcId="{083B8E97-2F79-476B-B0F1-840D31D6375B}" destId="{852077FF-3666-4D76-8C02-F61349D3EBAE}" srcOrd="1" destOrd="0" presId="urn:microsoft.com/office/officeart/2005/8/layout/hierarchy1"/>
    <dgm:cxn modelId="{BAF8581A-A070-41C6-8482-1887843090B5}" type="presParOf" srcId="{017036A1-DBA5-4FA5-9DE9-0F12144FB131}" destId="{F5743A5E-BCA0-4759-87AB-4FD2BF71059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A868B-6A86-4639-BB7D-7330D2883121}">
      <dsp:nvSpPr>
        <dsp:cNvPr id="0" name=""/>
        <dsp:cNvSpPr/>
      </dsp:nvSpPr>
      <dsp:spPr>
        <a:xfrm>
          <a:off x="0" y="5539"/>
          <a:ext cx="6666833" cy="6388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i="0" kern="1200"/>
            <a:t>Crowd Monitoring in Public Spaces</a:t>
          </a:r>
          <a:endParaRPr lang="en-US" sz="2600" kern="1200"/>
        </a:p>
      </dsp:txBody>
      <dsp:txXfrm>
        <a:off x="31185" y="36724"/>
        <a:ext cx="6604463" cy="576450"/>
      </dsp:txXfrm>
    </dsp:sp>
    <dsp:sp modelId="{B8B1962A-A21A-46C4-B190-207A3D5CB47E}">
      <dsp:nvSpPr>
        <dsp:cNvPr id="0" name=""/>
        <dsp:cNvSpPr/>
      </dsp:nvSpPr>
      <dsp:spPr>
        <a:xfrm>
          <a:off x="0" y="719239"/>
          <a:ext cx="6666833" cy="63882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i="0" kern="1200"/>
            <a:t>Problems:</a:t>
          </a:r>
          <a:endParaRPr lang="en-US" sz="2600" kern="1200"/>
        </a:p>
      </dsp:txBody>
      <dsp:txXfrm>
        <a:off x="31185" y="750424"/>
        <a:ext cx="6604463" cy="576450"/>
      </dsp:txXfrm>
    </dsp:sp>
    <dsp:sp modelId="{8F31E04A-C30B-4408-883B-F1C409F208D5}">
      <dsp:nvSpPr>
        <dsp:cNvPr id="0" name=""/>
        <dsp:cNvSpPr/>
      </dsp:nvSpPr>
      <dsp:spPr>
        <a:xfrm>
          <a:off x="0" y="1358059"/>
          <a:ext cx="6666833" cy="4090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0" i="0" kern="1200"/>
            <a:t>Overcrowding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Disease Transmission Risk [Hospitals, Public Spaces]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0" i="0" kern="1200"/>
            <a:t>Air Quality Considerations [Closed areas, Shops etc.]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Personal Scheduling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0" i="0" kern="1200" dirty="0"/>
            <a:t>Avoid High Traffic Hours or Spaces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Visit recreational spaces during peak popularity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0" i="0" kern="1200"/>
            <a:t>Convoluted </a:t>
          </a:r>
          <a:r>
            <a:rPr lang="en-GB" sz="2000" kern="1200"/>
            <a:t>Personal Time Schedules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0" i="0" kern="1200"/>
            <a:t>Resource Management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Ineffective Employee timetables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0" i="0" kern="1200" dirty="0"/>
            <a:t>Public Transport Dispatching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Marketing in Public Spaces</a:t>
          </a:r>
          <a:endParaRPr lang="en-US" sz="2000" kern="1200" dirty="0"/>
        </a:p>
      </dsp:txBody>
      <dsp:txXfrm>
        <a:off x="0" y="1358059"/>
        <a:ext cx="6666833" cy="4090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145DF-79C2-4D23-A27F-61320A4F39B0}">
      <dsp:nvSpPr>
        <dsp:cNvPr id="0" name=""/>
        <dsp:cNvSpPr/>
      </dsp:nvSpPr>
      <dsp:spPr>
        <a:xfrm>
          <a:off x="0" y="12472"/>
          <a:ext cx="5032248" cy="838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Access to traffic in public networks</a:t>
          </a:r>
        </a:p>
      </dsp:txBody>
      <dsp:txXfrm>
        <a:off x="40930" y="53402"/>
        <a:ext cx="4950388" cy="756591"/>
      </dsp:txXfrm>
    </dsp:sp>
    <dsp:sp modelId="{E3AF61B6-118D-493F-8686-95B17E4D1126}">
      <dsp:nvSpPr>
        <dsp:cNvPr id="0" name=""/>
        <dsp:cNvSpPr/>
      </dsp:nvSpPr>
      <dsp:spPr>
        <a:xfrm>
          <a:off x="0" y="911404"/>
          <a:ext cx="5032248" cy="838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Access to the Places API</a:t>
          </a:r>
        </a:p>
      </dsp:txBody>
      <dsp:txXfrm>
        <a:off x="40930" y="952334"/>
        <a:ext cx="4950388" cy="756591"/>
      </dsp:txXfrm>
    </dsp:sp>
    <dsp:sp modelId="{9EBE49C5-CF95-420A-BFCB-7F46BAF7A38A}">
      <dsp:nvSpPr>
        <dsp:cNvPr id="0" name=""/>
        <dsp:cNvSpPr/>
      </dsp:nvSpPr>
      <dsp:spPr>
        <a:xfrm>
          <a:off x="0" y="1810335"/>
          <a:ext cx="5032248" cy="838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Sensors (CO</a:t>
          </a:r>
          <a:r>
            <a:rPr lang="en-US" sz="2100" kern="1200" baseline="-25000" dirty="0"/>
            <a:t>2</a:t>
          </a:r>
          <a:r>
            <a:rPr lang="en-US" sz="2100" kern="1200" dirty="0"/>
            <a:t>, Temperature, Humidity) - 169€</a:t>
          </a:r>
        </a:p>
      </dsp:txBody>
      <dsp:txXfrm>
        <a:off x="40930" y="1851265"/>
        <a:ext cx="4950388" cy="756591"/>
      </dsp:txXfrm>
    </dsp:sp>
    <dsp:sp modelId="{8ACA19AB-DBC1-48D4-AC87-442A9677B018}">
      <dsp:nvSpPr>
        <dsp:cNvPr id="0" name=""/>
        <dsp:cNvSpPr/>
      </dsp:nvSpPr>
      <dsp:spPr>
        <a:xfrm>
          <a:off x="0" y="2709266"/>
          <a:ext cx="5032248" cy="838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Raspberry Pi - 70€</a:t>
          </a:r>
        </a:p>
      </dsp:txBody>
      <dsp:txXfrm>
        <a:off x="40930" y="2750196"/>
        <a:ext cx="4950388" cy="7565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5C92-4465-426B-B87E-BA81CE82857E}">
      <dsp:nvSpPr>
        <dsp:cNvPr id="0" name=""/>
        <dsp:cNvSpPr/>
      </dsp:nvSpPr>
      <dsp:spPr>
        <a:xfrm>
          <a:off x="0" y="4315"/>
          <a:ext cx="11199182" cy="10884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295A7E-07BB-413D-AD6F-962469FD3CED}">
      <dsp:nvSpPr>
        <dsp:cNvPr id="0" name=""/>
        <dsp:cNvSpPr/>
      </dsp:nvSpPr>
      <dsp:spPr>
        <a:xfrm>
          <a:off x="329268" y="249226"/>
          <a:ext cx="598670" cy="5986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F1128-EB2D-4C47-8A56-8E91E2B16F00}">
      <dsp:nvSpPr>
        <dsp:cNvPr id="0" name=""/>
        <dsp:cNvSpPr/>
      </dsp:nvSpPr>
      <dsp:spPr>
        <a:xfrm>
          <a:off x="1257208" y="4315"/>
          <a:ext cx="5039631" cy="1088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99" tIns="115199" rIns="115199" bIns="1151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Inform Public for better decision making</a:t>
          </a:r>
        </a:p>
      </dsp:txBody>
      <dsp:txXfrm>
        <a:off x="1257208" y="4315"/>
        <a:ext cx="5039631" cy="1088492"/>
      </dsp:txXfrm>
    </dsp:sp>
    <dsp:sp modelId="{656C8748-6188-4F5A-9802-17D9C77CDDBB}">
      <dsp:nvSpPr>
        <dsp:cNvPr id="0" name=""/>
        <dsp:cNvSpPr/>
      </dsp:nvSpPr>
      <dsp:spPr>
        <a:xfrm>
          <a:off x="6310122" y="4315"/>
          <a:ext cx="4874548" cy="1088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99" tIns="115199" rIns="115199" bIns="1151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Real time data and Predictions [heatmaps]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Suggestions and Alerts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Commuting citizens using Public Transport</a:t>
          </a:r>
          <a:endParaRPr lang="en-US" sz="1100" kern="1200" dirty="0"/>
        </a:p>
      </dsp:txBody>
      <dsp:txXfrm>
        <a:off x="6310122" y="4315"/>
        <a:ext cx="4874548" cy="1088492"/>
      </dsp:txXfrm>
    </dsp:sp>
    <dsp:sp modelId="{DD9EBAE4-A890-4477-A036-ED47D92E5311}">
      <dsp:nvSpPr>
        <dsp:cNvPr id="0" name=""/>
        <dsp:cNvSpPr/>
      </dsp:nvSpPr>
      <dsp:spPr>
        <a:xfrm>
          <a:off x="0" y="1364930"/>
          <a:ext cx="11199182" cy="14629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CAAF3-E062-4521-8882-C6466BF44701}">
      <dsp:nvSpPr>
        <dsp:cNvPr id="0" name=""/>
        <dsp:cNvSpPr/>
      </dsp:nvSpPr>
      <dsp:spPr>
        <a:xfrm>
          <a:off x="329268" y="1797067"/>
          <a:ext cx="598670" cy="5986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A52EAC-21F7-4FB6-8BBF-FA1E77B22F1D}">
      <dsp:nvSpPr>
        <dsp:cNvPr id="0" name=""/>
        <dsp:cNvSpPr/>
      </dsp:nvSpPr>
      <dsp:spPr>
        <a:xfrm>
          <a:off x="1257208" y="1552156"/>
          <a:ext cx="5039631" cy="1088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99" tIns="115199" rIns="115199" bIns="1151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Monitoring Tools for Authorities &amp; Businesses</a:t>
          </a:r>
        </a:p>
      </dsp:txBody>
      <dsp:txXfrm>
        <a:off x="1257208" y="1552156"/>
        <a:ext cx="5039631" cy="1088492"/>
      </dsp:txXfrm>
    </dsp:sp>
    <dsp:sp modelId="{41FF7825-CA0B-4D9F-B5B0-08684D83D9E1}">
      <dsp:nvSpPr>
        <dsp:cNvPr id="0" name=""/>
        <dsp:cNvSpPr/>
      </dsp:nvSpPr>
      <dsp:spPr>
        <a:xfrm>
          <a:off x="6296840" y="1552156"/>
          <a:ext cx="4901112" cy="1088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99" tIns="115199" rIns="115199" bIns="1151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Crowd Overview [heatmaps, graphs]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Insights for better resource allocation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Alerting and notifying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Staff scheduling, Efficient police force management, Bus schedule changes</a:t>
          </a:r>
        </a:p>
      </dsp:txBody>
      <dsp:txXfrm>
        <a:off x="6296840" y="1552156"/>
        <a:ext cx="4901112" cy="1088492"/>
      </dsp:txXfrm>
    </dsp:sp>
    <dsp:sp modelId="{416B9078-5BCC-4203-9D3C-4E1B63CA160E}">
      <dsp:nvSpPr>
        <dsp:cNvPr id="0" name=""/>
        <dsp:cNvSpPr/>
      </dsp:nvSpPr>
      <dsp:spPr>
        <a:xfrm>
          <a:off x="0" y="3099997"/>
          <a:ext cx="11199182" cy="10884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B39BFF-46B8-48CB-A1D2-A9EF05B670B8}">
      <dsp:nvSpPr>
        <dsp:cNvPr id="0" name=""/>
        <dsp:cNvSpPr/>
      </dsp:nvSpPr>
      <dsp:spPr>
        <a:xfrm>
          <a:off x="329268" y="3344908"/>
          <a:ext cx="598670" cy="5986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A2CCC7-8463-4091-995F-BCB277D88866}">
      <dsp:nvSpPr>
        <dsp:cNvPr id="0" name=""/>
        <dsp:cNvSpPr/>
      </dsp:nvSpPr>
      <dsp:spPr>
        <a:xfrm>
          <a:off x="1257208" y="3099997"/>
          <a:ext cx="5039631" cy="1088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99" tIns="115199" rIns="115199" bIns="1151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Unique value proposition</a:t>
          </a:r>
        </a:p>
      </dsp:txBody>
      <dsp:txXfrm>
        <a:off x="1257208" y="3099997"/>
        <a:ext cx="5039631" cy="1088492"/>
      </dsp:txXfrm>
    </dsp:sp>
    <dsp:sp modelId="{1C53AD4F-62DC-493C-B227-FC36A8FD9088}">
      <dsp:nvSpPr>
        <dsp:cNvPr id="0" name=""/>
        <dsp:cNvSpPr/>
      </dsp:nvSpPr>
      <dsp:spPr>
        <a:xfrm>
          <a:off x="6296840" y="3099997"/>
          <a:ext cx="4901112" cy="1088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99" tIns="115199" rIns="115199" bIns="1151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By using 3 data sources, we can analyze and combine the sources in order to create a single crowd predicting model that can provide real-time and more accurate heatmaps about  the actual congestion in popular areas.</a:t>
          </a:r>
        </a:p>
      </dsp:txBody>
      <dsp:txXfrm>
        <a:off x="6296840" y="3099997"/>
        <a:ext cx="4901112" cy="10884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95FF9-A58F-4BED-965B-76991FA5B826}">
      <dsp:nvSpPr>
        <dsp:cNvPr id="0" name=""/>
        <dsp:cNvSpPr/>
      </dsp:nvSpPr>
      <dsp:spPr>
        <a:xfrm>
          <a:off x="893068" y="1167204"/>
          <a:ext cx="1077235" cy="10772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77B7D-E230-46AE-8DC1-4631B924BDE9}">
      <dsp:nvSpPr>
        <dsp:cNvPr id="0" name=""/>
        <dsp:cNvSpPr/>
      </dsp:nvSpPr>
      <dsp:spPr>
        <a:xfrm>
          <a:off x="234757" y="2570088"/>
          <a:ext cx="2393857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sensor data needs to be organized and processed.</a:t>
          </a:r>
        </a:p>
      </dsp:txBody>
      <dsp:txXfrm>
        <a:off x="234757" y="2570088"/>
        <a:ext cx="2393857" cy="765000"/>
      </dsp:txXfrm>
    </dsp:sp>
    <dsp:sp modelId="{1666AAFA-85E1-4443-B55B-C49E42A21571}">
      <dsp:nvSpPr>
        <dsp:cNvPr id="0" name=""/>
        <dsp:cNvSpPr/>
      </dsp:nvSpPr>
      <dsp:spPr>
        <a:xfrm>
          <a:off x="3705851" y="1167204"/>
          <a:ext cx="1077235" cy="10772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5DC1A-FB1B-4F10-ACF2-5299B5EF2D0B}">
      <dsp:nvSpPr>
        <dsp:cNvPr id="0" name=""/>
        <dsp:cNvSpPr/>
      </dsp:nvSpPr>
      <dsp:spPr>
        <a:xfrm>
          <a:off x="3047540" y="2570088"/>
          <a:ext cx="2393857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access point traffic data will be used to estimate the number of people connected to the Local Area Network.</a:t>
          </a:r>
        </a:p>
      </dsp:txBody>
      <dsp:txXfrm>
        <a:off x="3047540" y="2570088"/>
        <a:ext cx="2393857" cy="765000"/>
      </dsp:txXfrm>
    </dsp:sp>
    <dsp:sp modelId="{3BFB5C67-AEC2-4D20-BE73-E27EBA3240AF}">
      <dsp:nvSpPr>
        <dsp:cNvPr id="0" name=""/>
        <dsp:cNvSpPr/>
      </dsp:nvSpPr>
      <dsp:spPr>
        <a:xfrm>
          <a:off x="6518633" y="1167204"/>
          <a:ext cx="1077235" cy="10772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11FE2-25C6-459F-8B20-8224916250CC}">
      <dsp:nvSpPr>
        <dsp:cNvPr id="0" name=""/>
        <dsp:cNvSpPr/>
      </dsp:nvSpPr>
      <dsp:spPr>
        <a:xfrm>
          <a:off x="5860323" y="2570088"/>
          <a:ext cx="2393857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climate data (CO</a:t>
          </a:r>
          <a:r>
            <a:rPr lang="en-US" sz="1200" kern="1200" baseline="-25000" dirty="0"/>
            <a:t>2</a:t>
          </a:r>
          <a:r>
            <a:rPr lang="en-US" sz="1200" kern="1200" dirty="0"/>
            <a:t>, Temperature, Humidity) will be used to determine the rough size of the crowd in a closed space.</a:t>
          </a:r>
        </a:p>
      </dsp:txBody>
      <dsp:txXfrm>
        <a:off x="5860323" y="2570088"/>
        <a:ext cx="2393857" cy="765000"/>
      </dsp:txXfrm>
    </dsp:sp>
    <dsp:sp modelId="{02F4734F-5BC1-47E7-935F-8376D19DCB41}">
      <dsp:nvSpPr>
        <dsp:cNvPr id="0" name=""/>
        <dsp:cNvSpPr/>
      </dsp:nvSpPr>
      <dsp:spPr>
        <a:xfrm>
          <a:off x="9401873" y="1189861"/>
          <a:ext cx="936322" cy="9866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504F7-4223-4695-B3E1-D5494D566DCA}">
      <dsp:nvSpPr>
        <dsp:cNvPr id="0" name=""/>
        <dsp:cNvSpPr/>
      </dsp:nvSpPr>
      <dsp:spPr>
        <a:xfrm>
          <a:off x="8673105" y="2547431"/>
          <a:ext cx="2393857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Live and historic data from Web Scraping Google Maps will be used for live and predictive crowd estimations.</a:t>
          </a:r>
        </a:p>
      </dsp:txBody>
      <dsp:txXfrm>
        <a:off x="8673105" y="2547431"/>
        <a:ext cx="2393857" cy="765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38F23-886C-4FBF-AA39-6194B5C312DC}">
      <dsp:nvSpPr>
        <dsp:cNvPr id="0" name=""/>
        <dsp:cNvSpPr/>
      </dsp:nvSpPr>
      <dsp:spPr>
        <a:xfrm>
          <a:off x="1127830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14416-2DE5-40F3-A4E0-01372513705E}">
      <dsp:nvSpPr>
        <dsp:cNvPr id="0" name=""/>
        <dsp:cNvSpPr/>
      </dsp:nvSpPr>
      <dsp:spPr>
        <a:xfrm>
          <a:off x="750779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Google APIs</a:t>
          </a:r>
        </a:p>
      </dsp:txBody>
      <dsp:txXfrm>
        <a:off x="750779" y="1376578"/>
        <a:ext cx="1371093" cy="548437"/>
      </dsp:txXfrm>
    </dsp:sp>
    <dsp:sp modelId="{3F5154F7-139B-4308-8BAE-0F185FE17558}">
      <dsp:nvSpPr>
        <dsp:cNvPr id="0" name=""/>
        <dsp:cNvSpPr/>
      </dsp:nvSpPr>
      <dsp:spPr>
        <a:xfrm>
          <a:off x="2738865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AE0AF-3268-49D5-9EAF-807B754B35C9}">
      <dsp:nvSpPr>
        <dsp:cNvPr id="0" name=""/>
        <dsp:cNvSpPr/>
      </dsp:nvSpPr>
      <dsp:spPr>
        <a:xfrm>
          <a:off x="2361814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Sensor Protocols: LoRa, SNMP</a:t>
          </a:r>
        </a:p>
      </dsp:txBody>
      <dsp:txXfrm>
        <a:off x="2361814" y="1376578"/>
        <a:ext cx="1371093" cy="548437"/>
      </dsp:txXfrm>
    </dsp:sp>
    <dsp:sp modelId="{4F0FEA34-6AD6-441D-A232-957AF2AF184E}">
      <dsp:nvSpPr>
        <dsp:cNvPr id="0" name=""/>
        <dsp:cNvSpPr/>
      </dsp:nvSpPr>
      <dsp:spPr>
        <a:xfrm>
          <a:off x="4349900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86064-5A11-4654-8E20-2C53992C80D3}">
      <dsp:nvSpPr>
        <dsp:cNvPr id="0" name=""/>
        <dsp:cNvSpPr/>
      </dsp:nvSpPr>
      <dsp:spPr>
        <a:xfrm>
          <a:off x="3972850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University Lab Infrastructure: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Context Broker</a:t>
          </a:r>
        </a:p>
      </dsp:txBody>
      <dsp:txXfrm>
        <a:off x="3972850" y="1376578"/>
        <a:ext cx="1371093" cy="548437"/>
      </dsp:txXfrm>
    </dsp:sp>
    <dsp:sp modelId="{7D8B8E92-338E-47CE-8ECD-E8D6B3CE1EBC}">
      <dsp:nvSpPr>
        <dsp:cNvPr id="0" name=""/>
        <dsp:cNvSpPr/>
      </dsp:nvSpPr>
      <dsp:spPr>
        <a:xfrm>
          <a:off x="5960935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EF32D-7ED7-473E-946A-D9819661228F}">
      <dsp:nvSpPr>
        <dsp:cNvPr id="0" name=""/>
        <dsp:cNvSpPr/>
      </dsp:nvSpPr>
      <dsp:spPr>
        <a:xfrm>
          <a:off x="5583885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Back End: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Node.js</a:t>
          </a:r>
        </a:p>
      </dsp:txBody>
      <dsp:txXfrm>
        <a:off x="5583885" y="1376578"/>
        <a:ext cx="1371093" cy="548437"/>
      </dsp:txXfrm>
    </dsp:sp>
    <dsp:sp modelId="{453009C8-589F-4827-A357-6DE5BEE3A0BD}">
      <dsp:nvSpPr>
        <dsp:cNvPr id="0" name=""/>
        <dsp:cNvSpPr/>
      </dsp:nvSpPr>
      <dsp:spPr>
        <a:xfrm>
          <a:off x="7571971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C660E8-6915-42DE-8CD6-CD2B56E9A76D}">
      <dsp:nvSpPr>
        <dsp:cNvPr id="0" name=""/>
        <dsp:cNvSpPr/>
      </dsp:nvSpPr>
      <dsp:spPr>
        <a:xfrm>
          <a:off x="7194920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Front End: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Html, CSS, Handlebars</a:t>
          </a:r>
        </a:p>
      </dsp:txBody>
      <dsp:txXfrm>
        <a:off x="7194920" y="1376578"/>
        <a:ext cx="1371093" cy="548437"/>
      </dsp:txXfrm>
    </dsp:sp>
    <dsp:sp modelId="{743CA621-8A82-46AE-A957-8A8ACFD4F144}">
      <dsp:nvSpPr>
        <dsp:cNvPr id="0" name=""/>
        <dsp:cNvSpPr/>
      </dsp:nvSpPr>
      <dsp:spPr>
        <a:xfrm>
          <a:off x="9183006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6E4A1-EE1A-4835-9E69-3A34059F034F}">
      <dsp:nvSpPr>
        <dsp:cNvPr id="0" name=""/>
        <dsp:cNvSpPr/>
      </dsp:nvSpPr>
      <dsp:spPr>
        <a:xfrm>
          <a:off x="8805955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Databases: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MongoDB, Sqlite3, </a:t>
          </a:r>
          <a:r>
            <a:rPr lang="en-US" sz="1100" kern="1200" dirty="0" err="1"/>
            <a:t>InfluxDB</a:t>
          </a:r>
          <a:endParaRPr lang="en-US" sz="1100" kern="1200" dirty="0"/>
        </a:p>
      </dsp:txBody>
      <dsp:txXfrm>
        <a:off x="8805955" y="1376578"/>
        <a:ext cx="1371093" cy="548437"/>
      </dsp:txXfrm>
    </dsp:sp>
    <dsp:sp modelId="{1D354445-2979-428C-8E45-4AB6CB7B5452}">
      <dsp:nvSpPr>
        <dsp:cNvPr id="0" name=""/>
        <dsp:cNvSpPr/>
      </dsp:nvSpPr>
      <dsp:spPr>
        <a:xfrm>
          <a:off x="2706178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6333A-D2AF-4625-9CB4-C4630C0D8A4B}">
      <dsp:nvSpPr>
        <dsp:cNvPr id="0" name=""/>
        <dsp:cNvSpPr/>
      </dsp:nvSpPr>
      <dsp:spPr>
        <a:xfrm>
          <a:off x="2329128" y="3136349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Graphs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Chart.js</a:t>
          </a:r>
        </a:p>
      </dsp:txBody>
      <dsp:txXfrm>
        <a:off x="2329128" y="3136349"/>
        <a:ext cx="1371093" cy="548437"/>
      </dsp:txXfrm>
    </dsp:sp>
    <dsp:sp modelId="{34372E7B-D7B1-4823-A75D-BD8D245C5C9D}">
      <dsp:nvSpPr>
        <dsp:cNvPr id="0" name=""/>
        <dsp:cNvSpPr/>
      </dsp:nvSpPr>
      <dsp:spPr>
        <a:xfrm>
          <a:off x="4349900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262F6-1C23-4818-B8EA-55B965599AD4}">
      <dsp:nvSpPr>
        <dsp:cNvPr id="0" name=""/>
        <dsp:cNvSpPr/>
      </dsp:nvSpPr>
      <dsp:spPr>
        <a:xfrm>
          <a:off x="3940163" y="3136349"/>
          <a:ext cx="1436467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Smart Data Models: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For sensor data* </a:t>
          </a:r>
        </a:p>
      </dsp:txBody>
      <dsp:txXfrm>
        <a:off x="3940163" y="3136349"/>
        <a:ext cx="1436467" cy="548437"/>
      </dsp:txXfrm>
    </dsp:sp>
    <dsp:sp modelId="{0B86F3EA-B51E-4204-A279-84DE71F7ED25}">
      <dsp:nvSpPr>
        <dsp:cNvPr id="0" name=""/>
        <dsp:cNvSpPr/>
      </dsp:nvSpPr>
      <dsp:spPr>
        <a:xfrm>
          <a:off x="5993622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3"/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3ECF3-B86D-47F4-8679-FC87E2D783D7}">
      <dsp:nvSpPr>
        <dsp:cNvPr id="0" name=""/>
        <dsp:cNvSpPr/>
      </dsp:nvSpPr>
      <dsp:spPr>
        <a:xfrm>
          <a:off x="5607426" y="3106081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Design: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Figma</a:t>
          </a:r>
        </a:p>
      </dsp:txBody>
      <dsp:txXfrm>
        <a:off x="5607426" y="3106081"/>
        <a:ext cx="1371093" cy="548437"/>
      </dsp:txXfrm>
    </dsp:sp>
    <dsp:sp modelId="{98B45419-AFD1-4D28-86D2-4870923F8DE6}">
      <dsp:nvSpPr>
        <dsp:cNvPr id="0" name=""/>
        <dsp:cNvSpPr/>
      </dsp:nvSpPr>
      <dsp:spPr>
        <a:xfrm>
          <a:off x="7604658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129C1-AC57-4C05-A1AB-A0CAC8402FF8}">
      <dsp:nvSpPr>
        <dsp:cNvPr id="0" name=""/>
        <dsp:cNvSpPr/>
      </dsp:nvSpPr>
      <dsp:spPr>
        <a:xfrm>
          <a:off x="7218462" y="3106081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Web Scraping: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Selenium, </a:t>
          </a:r>
          <a:r>
            <a:rPr lang="en-US" sz="1100" kern="1200" dirty="0" err="1"/>
            <a:t>BeatifulSoup</a:t>
          </a:r>
          <a:endParaRPr lang="en-US" sz="1100" kern="1200" dirty="0"/>
        </a:p>
      </dsp:txBody>
      <dsp:txXfrm>
        <a:off x="7218462" y="3106081"/>
        <a:ext cx="1371093" cy="5484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7C026-DD02-4692-A950-176CC3465101}">
      <dsp:nvSpPr>
        <dsp:cNvPr id="0" name=""/>
        <dsp:cNvSpPr/>
      </dsp:nvSpPr>
      <dsp:spPr>
        <a:xfrm>
          <a:off x="3201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28F55-C5DE-4B0C-83A4-CB518794C0D2}">
      <dsp:nvSpPr>
        <dsp:cNvPr id="0" name=""/>
        <dsp:cNvSpPr/>
      </dsp:nvSpPr>
      <dsp:spPr>
        <a:xfrm>
          <a:off x="257188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Live Camera Feeds</a:t>
          </a:r>
        </a:p>
      </dsp:txBody>
      <dsp:txXfrm>
        <a:off x="299702" y="1282093"/>
        <a:ext cx="2200851" cy="1366505"/>
      </dsp:txXfrm>
    </dsp:sp>
    <dsp:sp modelId="{55998AFA-3BFD-4A87-B296-BAFE90B45397}">
      <dsp:nvSpPr>
        <dsp:cNvPr id="0" name=""/>
        <dsp:cNvSpPr/>
      </dsp:nvSpPr>
      <dsp:spPr>
        <a:xfrm>
          <a:off x="2797054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A5D5D-7FE5-441E-9D50-B94DA699B578}">
      <dsp:nvSpPr>
        <dsp:cNvPr id="0" name=""/>
        <dsp:cNvSpPr/>
      </dsp:nvSpPr>
      <dsp:spPr>
        <a:xfrm>
          <a:off x="3051041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AI model</a:t>
          </a:r>
        </a:p>
      </dsp:txBody>
      <dsp:txXfrm>
        <a:off x="3093555" y="1282093"/>
        <a:ext cx="2200851" cy="1366505"/>
      </dsp:txXfrm>
    </dsp:sp>
    <dsp:sp modelId="{33A1B255-1166-466D-8238-B034E2A20A2E}">
      <dsp:nvSpPr>
        <dsp:cNvPr id="0" name=""/>
        <dsp:cNvSpPr/>
      </dsp:nvSpPr>
      <dsp:spPr>
        <a:xfrm>
          <a:off x="5590907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B1574-2127-488A-B430-7A99B373639C}">
      <dsp:nvSpPr>
        <dsp:cNvPr id="0" name=""/>
        <dsp:cNvSpPr/>
      </dsp:nvSpPr>
      <dsp:spPr>
        <a:xfrm>
          <a:off x="5844894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Google Places API doesn’t provide crowd density data</a:t>
          </a:r>
        </a:p>
      </dsp:txBody>
      <dsp:txXfrm>
        <a:off x="5887408" y="1282093"/>
        <a:ext cx="2200851" cy="1366505"/>
      </dsp:txXfrm>
    </dsp:sp>
    <dsp:sp modelId="{7050E813-C86F-404E-A0BB-4EAD498DE0B7}">
      <dsp:nvSpPr>
        <dsp:cNvPr id="0" name=""/>
        <dsp:cNvSpPr/>
      </dsp:nvSpPr>
      <dsp:spPr>
        <a:xfrm>
          <a:off x="8384760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077FF-3666-4D76-8C02-F61349D3EBAE}">
      <dsp:nvSpPr>
        <dsp:cNvPr id="0" name=""/>
        <dsp:cNvSpPr/>
      </dsp:nvSpPr>
      <dsp:spPr>
        <a:xfrm>
          <a:off x="8638747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Time Zone Inconsistency in Data(</a:t>
          </a:r>
          <a:r>
            <a:rPr lang="en-US" sz="2100" kern="1200" dirty="0" err="1"/>
            <a:t>InfluxDB</a:t>
          </a:r>
          <a:r>
            <a:rPr lang="en-US" sz="2100" kern="1200" dirty="0"/>
            <a:t>, JS Date)</a:t>
          </a:r>
        </a:p>
      </dsp:txBody>
      <dsp:txXfrm>
        <a:off x="8681261" y="1282093"/>
        <a:ext cx="2200851" cy="1366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22327-00F0-4E38-AAEC-3E654C899DF8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3A1CA-2032-43FA-92ED-16C4C25A676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3780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E0180A-1316-45E1-BDC5-3632911AA7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60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 Points Readings indicating Crowd </a:t>
            </a:r>
            <a:r>
              <a:rPr lang="en-US"/>
              <a:t>Density </a:t>
            </a:r>
          </a:p>
          <a:p>
            <a:r>
              <a:rPr lang="en-US"/>
              <a:t>and </a:t>
            </a:r>
            <a:r>
              <a:rPr lang="en-US" dirty="0"/>
              <a:t>Co2 levels translated into </a:t>
            </a:r>
            <a:r>
              <a:rPr lang="en-US"/>
              <a:t>Crowd Density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3A1CA-2032-43FA-92ED-16C4C25A6766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11896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3A1CA-2032-43FA-92ED-16C4C25A6766}" type="slidenum">
              <a:rPr lang="el-GR" smtClean="0"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599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0B10EE3-B243-B8CB-5A64-D0BB41BEC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2C0BDFB5-AA44-20F1-70E9-F47806611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277FA62-D66B-87F4-424F-B47AA78DC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7F58442F-FCA0-5E4D-9EAF-F212F033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C1AF1E3-C0FA-3A2F-0CE9-ED1FEEC1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81226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0D38059-150B-23B6-A239-E2CC1DA52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3F64AD9F-16AB-AC59-49B8-956BC08BE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8BE15DE-1736-1715-CAEF-38A23BBAA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CCA1C36-12F5-8B31-B0C0-2A0F1FAAD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802BB74-25F1-52B8-0CD5-291E4E30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9704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FE1E3EA5-F550-E07D-CC11-DDC4C2B9FF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2D77612C-84ED-19B0-0EF8-1448BEF80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21DDECB-8505-F851-E3BD-FC887698E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E965083-5B70-FC70-8248-7B8809535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AE3AFE4-1B56-A39C-B12E-904ADAF3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10036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013A-13AC-FCF8-0ED0-7530B4B98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941C1-25C0-B800-BFB0-197EA1633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2AA25-7B9E-90D8-8EC2-3D23AB3B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7886-853A-0711-718A-CC5A7557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91CDE-EFA6-0350-574C-D591F40E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93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97D2-21A7-40BC-1E71-1E9A4747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F5C6A-3AAB-AFDD-725F-2EDF0DD22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6BAE4-EDA9-EEA7-2821-84DF31D7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F94A9-69F3-D933-FB29-71D679D16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A6428-3893-B344-0AAF-2784AB830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25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18FE-4F15-70E2-3C60-4CAFCD0C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C4D87-20D5-E144-B6B9-B447D0067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117EE-BD8D-3B96-BA5C-E93588532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16CB6-AECA-6EFE-91F3-1CAAEE76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E87D1-C736-9C66-529A-555D67A24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71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1DEC-A68D-5B15-1EE8-5BDEB6B8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7B40-4FF1-442F-B0B8-9848EED4E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38CFC-2C44-C2F3-8731-95C49DFAF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1F34D-0379-D356-D8A8-DC277263C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7AE2D-1D81-DA0B-5FD1-E3503E0A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179CB-3245-BCE9-2664-0D191996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34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4410-8DD9-8763-8D7A-88B1AA14E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5EB5A-F9AB-A425-9CCE-A3C6A3AF1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C1183-58D6-FF3A-20A5-BF85EFEFE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3DC7D-6923-96A3-5502-44D90372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8768F-7CB9-2307-E2DD-8637B534D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12239A-7FB1-0B94-2A93-3A6D4AA9D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EEC7C9-A2EC-1F0B-4B20-06EB49694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A2F366-33FD-A6F8-AA1F-E45D552D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29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6E1C-079B-A777-A8FF-E7E2BF61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F7695-22CC-23A4-E34C-F1E6DBC5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94115-991B-66F3-402B-1942000C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06AD9-6D46-69CE-094F-B560C8FF9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76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DB5267-D776-A049-B833-246B8703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1C6CE-CE8C-AE9F-4DB6-BA5BCE5F2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95585-7CB8-27A4-887F-230B85AE2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45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37D9-BB89-D1EA-E115-4393B6F27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40D40-9DE0-1C4F-1D20-1861C4AE3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575CF-C068-E755-A55F-FB4FC0BF2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6A251-4A23-5FB0-45A2-7B8862E3D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15B77-12AA-2B77-84E4-161A98B7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15B5E-466B-1271-F46E-4EF73347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95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8D81A33-3760-572B-D0FA-5BB5F41B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14D5668-5DDE-D7B1-6ADC-C887E475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7BD1FB58-EF5C-FB44-A9E4-014DF0CB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7BA55D5-A58E-632C-804B-341DD471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3C1E7FF-8AB1-13B5-E7FB-63F393D4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29035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5092-70C4-728C-3D21-B0B23A4B6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B33DD8-02B7-7239-F3DF-8E9BDBDA8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6BB1C-4A59-D0F7-B109-E33545D8A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BD9CF-B1B9-CCD5-C8E2-8323374F2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51822-5B93-8851-C8AC-9B5BCC2BE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6D4F5-3A3F-1A4E-1408-72C8D64B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31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D713-97A8-5825-A71C-D375B8DF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28FE5-C4D3-C857-BAEB-EFB4B7FBF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F1575-1A4C-0E9D-F875-B6A5B95C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04BB0-0E53-BDE5-0074-E0CB8FBDE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F6954-3451-503A-6DE9-4DFD3E95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45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21C2F9-F46F-91CA-DED1-B52D8C21B2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A371B-A89F-DC33-91E9-2A50F779C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55624-BB17-9C36-7F43-BD527E8C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22756-EFB4-CB90-A6B5-5D872733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C3E52-DEBD-A8EE-FCD1-F9A04795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6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32F521F-8ADF-1FBC-BE5B-1C62EDE89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2E25671-5971-3F00-D7F5-92DCD9D77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8334DB4-AECA-022B-2267-16D367DA5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B310201-4CC5-3A56-B17D-6AB2842F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29AEBF0-665B-CD7F-FD6A-FADCD6B0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58478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05CEB82-427C-33AB-7CBA-F2117647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601C3B6-1516-2962-FBF6-9AC191CB1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7C33A26-4BB1-58D9-B228-CFB66438D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BAEDB32-CA39-B1E1-87E7-229090F48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13E4CE8-ECE9-48F5-A5C8-702ABE4CD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B11A4674-31E8-A2E0-6D60-EC8B4EE5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2585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651AC1C-FF45-D967-FC07-528ADED9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F503E645-CAD1-F782-A609-DF866D00F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2216BD2B-22F6-6309-7BC0-A5E71A9B7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F98770FB-11F7-4AAA-F69A-3C6A8C13A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B9E3544B-A222-B342-B823-F24BE225E3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2E8487CB-25AE-AEA9-723D-46FFC3FD1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EBB15D7F-D195-1D7E-B818-9AFAA277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93E8302E-C99B-66B6-F88E-D0DFC3E1E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27951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DF46F5F-FC5B-0366-F1DA-4178919A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793F2EA4-C15A-A803-DC08-58E5FB92B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F3FA8F14-FBD0-755C-922E-D01E785E3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DEE0E145-EAD7-5735-B66F-D885BDAF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73894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01179FF4-C70F-C767-C728-1FAA964B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311B3F58-76EE-9264-D177-FB568978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53E3A06D-7B06-EDFE-A284-D8F22F79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0229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248DB2-5FCC-B719-4C76-078B17819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493EBE6-DD4B-278A-1DC1-4B14C92BB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638C8FC3-5BB7-09B6-D64F-F72E02435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E289FF59-1EAB-8B67-C8B4-80424AFFD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EDF8D09-7191-9C51-1D32-2B221E745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8B08E712-39C4-C68D-6332-1B7BA462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735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86CBB37-0913-C09B-FB79-BA57EC87E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40858C41-98E8-4BB7-03AA-83561DCDFA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75E08F40-E815-8FEA-7DC0-2767C0B8F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CBBB0E0-B435-7B1C-7A3E-87E17B2A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F5017BAA-48E1-018E-A301-05B7833E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49B27B2-A288-04DD-FC22-135F01CB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9949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09E0A28B-5394-E9BA-0890-9AA3070F7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6185D5E0-1F17-7FA0-833B-863C1E813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5965AB8-A0CE-A6D2-DC7E-A72A89552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5C6C28F-5879-1A25-E3B5-893147264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2798628-C1C8-84E8-B73F-0DDE7CECF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3763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4B6AED-04FB-7CD4-F3F9-9AA0823FD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DE33C-2475-BB86-9264-3190F8EC9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5507E-CF53-3974-24A0-9B4D452C5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027A8-1AAB-9144-4475-62BCF6F8B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67DA7-7AB1-D730-7E7F-E67EA775F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5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maps" TargetMode="External"/><Relationship Id="rId3" Type="http://schemas.openxmlformats.org/officeDocument/2006/relationships/diagramLayout" Target="../diagrams/layout5.xml"/><Relationship Id="rId7" Type="http://schemas.openxmlformats.org/officeDocument/2006/relationships/hyperlink" Target="https://github.com/smart-data-models/dataModel.OCF/tree/master/Measurement*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avoid-crowds.com/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www.wmata.com/service/stat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ursquare.com/" TargetMode="External"/><Relationship Id="rId5" Type="http://schemas.openxmlformats.org/officeDocument/2006/relationships/hyperlink" Target="https://developers.google.com/maps/documentation/places/web-service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waitwhile.com/" TargetMode="Externa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mclimate.eu/products/mclimate-co2-sensor-notifier-lorawan?variant=47859023806796" TargetMode="External"/><Relationship Id="rId3" Type="http://schemas.openxmlformats.org/officeDocument/2006/relationships/diagramLayout" Target="../diagrams/layout2.xml"/><Relationship Id="rId7" Type="http://schemas.openxmlformats.org/officeDocument/2006/relationships/hyperlink" Target="https://developers.google.com/maps/documentation/places/web-service/overview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www.skroutz.gr/s/19212716/Raspberry-Pi-4-Model-B-4GB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89F690BB-8DFE-65ED-D9B9-FB0190EE7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Datacrowd</a:t>
            </a:r>
            <a:endParaRPr lang="el-GR" sz="4800">
              <a:solidFill>
                <a:srgbClr val="FFFFFF"/>
              </a:solidFill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635DB8F-8C98-D0DC-96AB-99DFB1F203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 err="1"/>
              <a:t>Tsampras</a:t>
            </a:r>
            <a:r>
              <a:rPr lang="en-US" dirty="0"/>
              <a:t> Konstantinos</a:t>
            </a:r>
            <a:br>
              <a:rPr lang="el-GR" dirty="0"/>
            </a:br>
            <a:r>
              <a:rPr lang="en-US" dirty="0" err="1"/>
              <a:t>Papoutsas</a:t>
            </a:r>
            <a:r>
              <a:rPr lang="en-US" dirty="0"/>
              <a:t> Georgios TEAM 1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65099-E257-55EB-6208-510FA0B90BFD}"/>
              </a:ext>
            </a:extLst>
          </p:cNvPr>
          <p:cNvSpPr txBox="1"/>
          <p:nvPr/>
        </p:nvSpPr>
        <p:spPr>
          <a:xfrm>
            <a:off x="1314824" y="4466122"/>
            <a:ext cx="354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602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372E2-ED8D-9068-497E-8EDB3605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Owned Data Sources</a:t>
            </a:r>
            <a:endParaRPr lang="el-GR" sz="4000" dirty="0">
              <a:solidFill>
                <a:srgbClr val="FFFFFF"/>
              </a:solidFill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66896C1-EEE8-FCEB-08CE-F5425DD1A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06" y="1193532"/>
            <a:ext cx="10906184" cy="5185561"/>
          </a:xfrm>
        </p:spPr>
      </p:pic>
    </p:spTree>
    <p:extLst>
      <p:ext uri="{BB962C8B-B14F-4D97-AF65-F5344CB8AC3E}">
        <p14:creationId xmlns:p14="http://schemas.microsoft.com/office/powerpoint/2010/main" val="193813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1FD1C65-E077-02B7-408F-09FC50ED0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processing</a:t>
            </a:r>
            <a:endParaRPr lang="el-GR" sz="4000">
              <a:solidFill>
                <a:srgbClr val="FFFFFF"/>
              </a:solidFill>
            </a:endParaRP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2C1953EA-9F75-59A4-DFE4-910C6B9D49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5403757"/>
              </p:ext>
            </p:extLst>
          </p:nvPr>
        </p:nvGraphicFramePr>
        <p:xfrm>
          <a:off x="473646" y="1924820"/>
          <a:ext cx="11301721" cy="4502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2165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1C8F3-0AE5-0A3B-20DA-9C0F2364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Fake Data Generation</a:t>
            </a:r>
            <a:endParaRPr lang="el-GR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320A7-EFC6-4ED7-649F-B10D7F688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el-GR" sz="2000"/>
          </a:p>
        </p:txBody>
      </p:sp>
    </p:spTree>
    <p:extLst>
      <p:ext uri="{BB962C8B-B14F-4D97-AF65-F5344CB8AC3E}">
        <p14:creationId xmlns:p14="http://schemas.microsoft.com/office/powerpoint/2010/main" val="2610958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CBFEBA-B8E8-93A3-FEC4-2511D6DC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Web Scraping Popular Times From Google Maps</a:t>
            </a:r>
            <a:endParaRPr lang="el-GR" sz="370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4E36-6B1A-1471-D9A4-A70BCD50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59" y="1766339"/>
            <a:ext cx="2565135" cy="4772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1C9F7F-EA66-A796-8986-DD544DF1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391" y="2690147"/>
            <a:ext cx="4242664" cy="261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0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2E8C5-B814-7FF3-DF1B-12C2E0E1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Prediction, Forecasts and Crowd Estimation Graphs and Heatmaps</a:t>
            </a:r>
            <a:endParaRPr lang="el-GR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6F7D2-227A-A16D-C396-F432B7E5B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1768702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F17F0-3973-55DC-7AFB-3FCB05EF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Final App Architecture</a:t>
            </a:r>
          </a:p>
        </p:txBody>
      </p:sp>
      <p:pic>
        <p:nvPicPr>
          <p:cNvPr id="4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066AD8-85E2-082A-484A-A8CD9EEE7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44" y="241791"/>
            <a:ext cx="8803614" cy="4955240"/>
          </a:xfrm>
        </p:spPr>
      </p:pic>
    </p:spTree>
    <p:extLst>
      <p:ext uri="{BB962C8B-B14F-4D97-AF65-F5344CB8AC3E}">
        <p14:creationId xmlns:p14="http://schemas.microsoft.com/office/powerpoint/2010/main" val="2216779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6060D-8E58-4F59-7F43-DAFFB728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Technologies</a:t>
            </a:r>
          </a:p>
        </p:txBody>
      </p:sp>
      <p:graphicFrame>
        <p:nvGraphicFramePr>
          <p:cNvPr id="18" name="TextBox 3">
            <a:extLst>
              <a:ext uri="{FF2B5EF4-FFF2-40B4-BE49-F238E27FC236}">
                <a16:creationId xmlns:a16="http://schemas.microsoft.com/office/drawing/2014/main" id="{9997C65A-563E-CFF2-64EF-7D20854C8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394980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360BB78-5A71-2550-272E-CE20DBAD9CAE}"/>
              </a:ext>
            </a:extLst>
          </p:cNvPr>
          <p:cNvSpPr txBox="1"/>
          <p:nvPr/>
        </p:nvSpPr>
        <p:spPr>
          <a:xfrm>
            <a:off x="3274805" y="6116946"/>
            <a:ext cx="50818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7"/>
              </a:rPr>
              <a:t>https://github.com/smart-data-models/dataModel.OCF/tree/master/Measurement</a:t>
            </a:r>
            <a:endParaRPr kumimoji="0" lang="af-ZA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8"/>
              </a:rPr>
              <a:t>https://developers.google.com/maps</a:t>
            </a:r>
            <a:r>
              <a:rPr lang="af-ZA" sz="1050" dirty="0">
                <a:solidFill>
                  <a:prstClr val="black"/>
                </a:solidFill>
                <a:latin typeface="Aptos" panose="02110004020202020204"/>
              </a:rPr>
              <a:t> </a:t>
            </a:r>
            <a:endParaRPr kumimoji="0" lang="af-ZA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E183178-95D8-C7FE-C8BD-9C9407F62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rcRect r="54152"/>
          <a:stretch/>
        </p:blipFill>
        <p:spPr>
          <a:xfrm>
            <a:off x="421481" y="4079835"/>
            <a:ext cx="3467927" cy="1667108"/>
          </a:xfrm>
        </p:spPr>
      </p:pic>
    </p:spTree>
    <p:extLst>
      <p:ext uri="{BB962C8B-B14F-4D97-AF65-F5344CB8AC3E}">
        <p14:creationId xmlns:p14="http://schemas.microsoft.com/office/powerpoint/2010/main" val="2982231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5630E-34E0-FB1C-78D6-1A1F6850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Difficulties Encountered and Technologies not in final build</a:t>
            </a:r>
            <a:endParaRPr lang="el-GR" sz="4000" dirty="0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1CD6B5C0-9C85-665B-B4B6-6A1AF0CE4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87825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361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B12C4-1E12-7128-751C-6D700A713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 DEMO</a:t>
            </a:r>
            <a:endParaRPr lang="en-US" sz="2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7C10FE-9056-FAF7-B36E-2862F9FAD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0705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Αναλογικό ρολόι τοίχου">
            <a:extLst>
              <a:ext uri="{FF2B5EF4-FFF2-40B4-BE49-F238E27FC236}">
                <a16:creationId xmlns:a16="http://schemas.microsoft.com/office/drawing/2014/main" id="{4B6965E4-BC08-B7BB-24F3-DB259EC7E0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92" r="1" b="8779"/>
          <a:stretch/>
        </p:blipFill>
        <p:spPr>
          <a:xfrm>
            <a:off x="-3447" y="-1"/>
            <a:ext cx="12195447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9414" y="-733991"/>
            <a:ext cx="3020876" cy="1220659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6" y="0"/>
            <a:ext cx="2843402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38704" y="21736"/>
            <a:ext cx="3152862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7" y="5288433"/>
            <a:ext cx="12199706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4596" y="2224929"/>
            <a:ext cx="3866773" cy="5442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020E266-5FF4-C0F8-8E14-F99E4D8A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4121944"/>
            <a:ext cx="7927785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354312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30A2211-11CA-8A25-D2A8-A0CC2681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Mission Statement</a:t>
            </a:r>
            <a:endParaRPr lang="el-GR" sz="4000">
              <a:solidFill>
                <a:srgbClr val="FFFFFF"/>
              </a:solidFill>
            </a:endParaRPr>
          </a:p>
        </p:txBody>
      </p:sp>
      <p:graphicFrame>
        <p:nvGraphicFramePr>
          <p:cNvPr id="20" name="Θέση περιεχομένου 2">
            <a:extLst>
              <a:ext uri="{FF2B5EF4-FFF2-40B4-BE49-F238E27FC236}">
                <a16:creationId xmlns:a16="http://schemas.microsoft.com/office/drawing/2014/main" id="{3E961ADC-B65C-69DE-7E4D-CA80B27C35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46090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Γραφικό 3" descr="Παιδιά περίγραμμα">
            <a:extLst>
              <a:ext uri="{FF2B5EF4-FFF2-40B4-BE49-F238E27FC236}">
                <a16:creationId xmlns:a16="http://schemas.microsoft.com/office/drawing/2014/main" id="{730A848B-9EA9-4487-84E3-B9F7758A57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35863" y="2094860"/>
            <a:ext cx="914400" cy="914400"/>
          </a:xfrm>
          <a:prstGeom prst="rect">
            <a:avLst/>
          </a:prstGeom>
        </p:spPr>
      </p:pic>
      <p:pic>
        <p:nvPicPr>
          <p:cNvPr id="6" name="Γραφικό 5" descr="Ημερήσιο ημερολόγιο περίγραμμα">
            <a:extLst>
              <a:ext uri="{FF2B5EF4-FFF2-40B4-BE49-F238E27FC236}">
                <a16:creationId xmlns:a16="http://schemas.microsoft.com/office/drawing/2014/main" id="{29616A71-9E7E-2B3D-F06D-1BEE02C72A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61989" y="3020200"/>
            <a:ext cx="914400" cy="914400"/>
          </a:xfrm>
          <a:prstGeom prst="rect">
            <a:avLst/>
          </a:prstGeom>
        </p:spPr>
      </p:pic>
      <p:pic>
        <p:nvPicPr>
          <p:cNvPr id="8" name="Γραφικό 7" descr="Ντοσιέ με συμπαγές γέμισμα">
            <a:extLst>
              <a:ext uri="{FF2B5EF4-FFF2-40B4-BE49-F238E27FC236}">
                <a16:creationId xmlns:a16="http://schemas.microsoft.com/office/drawing/2014/main" id="{AFDFB8A4-8E9F-8AE5-5CE7-51ACEAAD56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1178" y="4080115"/>
            <a:ext cx="914400" cy="914400"/>
          </a:xfrm>
          <a:prstGeom prst="rect">
            <a:avLst/>
          </a:prstGeom>
        </p:spPr>
      </p:pic>
      <p:pic>
        <p:nvPicPr>
          <p:cNvPr id="10" name="Γραφικό 9" descr="Βιομηχανικό σχέδιο περίγραμμα">
            <a:extLst>
              <a:ext uri="{FF2B5EF4-FFF2-40B4-BE49-F238E27FC236}">
                <a16:creationId xmlns:a16="http://schemas.microsoft.com/office/drawing/2014/main" id="{DD51FDEE-4A53-4D9D-4ECF-B06BEE60B0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72502" y="52089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14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FCBF3BB-B85A-2E2D-0E08-2A50B0CA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Other solutions</a:t>
            </a:r>
          </a:p>
        </p:txBody>
      </p:sp>
      <p:sp>
        <p:nvSpPr>
          <p:cNvPr id="5" name="Θέση περιεχομένου 2">
            <a:extLst>
              <a:ext uri="{FF2B5EF4-FFF2-40B4-BE49-F238E27FC236}">
                <a16:creationId xmlns:a16="http://schemas.microsoft.com/office/drawing/2014/main" id="{2FA5A98A-AFE3-CBA9-4BD1-B5083531867C}"/>
              </a:ext>
            </a:extLst>
          </p:cNvPr>
          <p:cNvSpPr txBox="1">
            <a:spLocks/>
          </p:cNvSpPr>
          <p:nvPr/>
        </p:nvSpPr>
        <p:spPr>
          <a:xfrm>
            <a:off x="1940256" y="3833199"/>
            <a:ext cx="8332826" cy="1363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2"/>
              </a:rPr>
              <a:t>https://www.wmata.com/service/status/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3"/>
              </a:rPr>
              <a:t>https://avoid-crowds.com/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4"/>
              </a:rPr>
              <a:t>https://waitwhile.com/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5"/>
              </a:rPr>
              <a:t>https://developers.google.com/maps/documentation/places/web-service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6"/>
              </a:rPr>
              <a:t>https://foursquare.com/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7EFF45F3-857F-DF09-7FB1-D798D6DF13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40255" y="589299"/>
          <a:ext cx="7305345" cy="2930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741">
                  <a:extLst>
                    <a:ext uri="{9D8B030D-6E8A-4147-A177-3AD203B41FA5}">
                      <a16:colId xmlns:a16="http://schemas.microsoft.com/office/drawing/2014/main" val="367139742"/>
                    </a:ext>
                  </a:extLst>
                </a:gridCol>
                <a:gridCol w="1116270">
                  <a:extLst>
                    <a:ext uri="{9D8B030D-6E8A-4147-A177-3AD203B41FA5}">
                      <a16:colId xmlns:a16="http://schemas.microsoft.com/office/drawing/2014/main" val="1989005396"/>
                    </a:ext>
                  </a:extLst>
                </a:gridCol>
                <a:gridCol w="851494">
                  <a:extLst>
                    <a:ext uri="{9D8B030D-6E8A-4147-A177-3AD203B41FA5}">
                      <a16:colId xmlns:a16="http://schemas.microsoft.com/office/drawing/2014/main" val="247010345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259891358"/>
                    </a:ext>
                  </a:extLst>
                </a:gridCol>
                <a:gridCol w="996234">
                  <a:extLst>
                    <a:ext uri="{9D8B030D-6E8A-4147-A177-3AD203B41FA5}">
                      <a16:colId xmlns:a16="http://schemas.microsoft.com/office/drawing/2014/main" val="1299113383"/>
                    </a:ext>
                  </a:extLst>
                </a:gridCol>
                <a:gridCol w="1025883">
                  <a:extLst>
                    <a:ext uri="{9D8B030D-6E8A-4147-A177-3AD203B41FA5}">
                      <a16:colId xmlns:a16="http://schemas.microsoft.com/office/drawing/2014/main" val="3847184326"/>
                    </a:ext>
                  </a:extLst>
                </a:gridCol>
                <a:gridCol w="1025883">
                  <a:extLst>
                    <a:ext uri="{9D8B030D-6E8A-4147-A177-3AD203B41FA5}">
                      <a16:colId xmlns:a16="http://schemas.microsoft.com/office/drawing/2014/main" val="1973296953"/>
                    </a:ext>
                  </a:extLst>
                </a:gridCol>
              </a:tblGrid>
              <a:tr h="7118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Features/App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Public Transit apps 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Avoid crowds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Waitwhile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Google Places API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Foursquare</a:t>
                      </a:r>
                      <a:endParaRPr lang="el-GR" sz="1400" b="1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Datacrowd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360876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Crowd Prediction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542102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Multi-source model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625542"/>
                  </a:ext>
                </a:extLst>
              </a:tr>
              <a:tr h="71182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&amp; Authorities Insights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500130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Commute Scheduling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645777"/>
                  </a:ext>
                </a:extLst>
              </a:tr>
            </a:tbl>
          </a:graphicData>
        </a:graphic>
      </p:graphicFrame>
      <p:pic>
        <p:nvPicPr>
          <p:cNvPr id="6" name="Εικόνα 5">
            <a:extLst>
              <a:ext uri="{FF2B5EF4-FFF2-40B4-BE49-F238E27FC236}">
                <a16:creationId xmlns:a16="http://schemas.microsoft.com/office/drawing/2014/main" id="{2B3BDCDE-A7B0-C405-DEA0-1AF4C8991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" y="80399"/>
            <a:ext cx="1669802" cy="1758562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2FE921FB-062F-27D6-3F20-C0149707D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5094" y="3316411"/>
            <a:ext cx="2584149" cy="1882339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5A99E5F7-62CF-A9C2-0C33-AD004D5CC7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5094" y="192159"/>
            <a:ext cx="2668724" cy="138000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2270B4-CE4E-74E9-9B58-C8D0C6831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3" y="2442512"/>
            <a:ext cx="1630778" cy="242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9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2FA74DEF-22DE-C6EA-6C99-466720EA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43" y="456345"/>
            <a:ext cx="3179929" cy="35560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Data sources</a:t>
            </a:r>
            <a:endParaRPr lang="el-GR" sz="4000">
              <a:solidFill>
                <a:srgbClr val="FFFFFF"/>
              </a:solidFill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8D152EE-F825-9C47-D9F1-5F907C033C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93" r="-1" b="2866"/>
          <a:stretch/>
        </p:blipFill>
        <p:spPr>
          <a:xfrm>
            <a:off x="6126239" y="582318"/>
            <a:ext cx="1846265" cy="1719613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DE912502-B99C-ED4D-0540-A31177ECAB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87" r="1149" b="6"/>
          <a:stretch/>
        </p:blipFill>
        <p:spPr>
          <a:xfrm>
            <a:off x="8286430" y="582318"/>
            <a:ext cx="1591838" cy="1719613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E999204-B181-502A-E4ED-5C0609EAB7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63" r="-2" b="-2"/>
          <a:stretch/>
        </p:blipFill>
        <p:spPr>
          <a:xfrm>
            <a:off x="6302123" y="2624071"/>
            <a:ext cx="1670381" cy="1719613"/>
          </a:xfrm>
          <a:prstGeom prst="rect">
            <a:avLst/>
          </a:prstGeom>
        </p:spPr>
      </p:pic>
      <p:pic>
        <p:nvPicPr>
          <p:cNvPr id="4" name="Εικόνα 10">
            <a:extLst>
              <a:ext uri="{FF2B5EF4-FFF2-40B4-BE49-F238E27FC236}">
                <a16:creationId xmlns:a16="http://schemas.microsoft.com/office/drawing/2014/main" id="{AF9E42C6-A4E7-3D4C-F49E-9214FF7B99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558" r="8214" b="-6"/>
          <a:stretch/>
        </p:blipFill>
        <p:spPr>
          <a:xfrm>
            <a:off x="8286430" y="2624071"/>
            <a:ext cx="2834068" cy="1719613"/>
          </a:xfrm>
          <a:prstGeom prst="rect">
            <a:avLst/>
          </a:prstGeom>
        </p:spPr>
      </p:pic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FF2DE08-08C5-0F10-DD88-431FB66E9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052" y="4665824"/>
            <a:ext cx="6483958" cy="16940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/>
              <a:t>Collect data from:</a:t>
            </a:r>
          </a:p>
          <a:p>
            <a:r>
              <a:rPr lang="en-US" sz="1400"/>
              <a:t>Traffic in public networks (WiFi4EU, Eduroam)</a:t>
            </a:r>
            <a:endParaRPr lang="el-GR" sz="1400"/>
          </a:p>
          <a:p>
            <a:r>
              <a:rPr lang="en-US" sz="1400"/>
              <a:t>Environmental sensors (CO</a:t>
            </a:r>
            <a:r>
              <a:rPr lang="en-US" sz="1400" baseline="-25000"/>
              <a:t>2</a:t>
            </a:r>
            <a:r>
              <a:rPr lang="en-US" sz="1400"/>
              <a:t>, Temperature, Humidity)</a:t>
            </a:r>
          </a:p>
          <a:p>
            <a:r>
              <a:rPr lang="en-US" sz="1400"/>
              <a:t>Google places API</a:t>
            </a:r>
          </a:p>
          <a:p>
            <a:r>
              <a:rPr lang="en-US" sz="1400"/>
              <a:t>Web Scraping Google Maps</a:t>
            </a:r>
          </a:p>
        </p:txBody>
      </p:sp>
    </p:spTree>
    <p:extLst>
      <p:ext uri="{BB962C8B-B14F-4D97-AF65-F5344CB8AC3E}">
        <p14:creationId xmlns:p14="http://schemas.microsoft.com/office/powerpoint/2010/main" val="241531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D0E334-25A7-5F4C-669C-781017A5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57344" cy="1325563"/>
          </a:xfrm>
        </p:spPr>
        <p:txBody>
          <a:bodyPr/>
          <a:lstStyle/>
          <a:p>
            <a:r>
              <a:rPr lang="en-US" dirty="0"/>
              <a:t>Requirements</a:t>
            </a:r>
            <a:endParaRPr lang="el-GR" dirty="0"/>
          </a:p>
        </p:txBody>
      </p:sp>
      <p:graphicFrame>
        <p:nvGraphicFramePr>
          <p:cNvPr id="11" name="Θέση περιεχομένου 2">
            <a:extLst>
              <a:ext uri="{FF2B5EF4-FFF2-40B4-BE49-F238E27FC236}">
                <a16:creationId xmlns:a16="http://schemas.microsoft.com/office/drawing/2014/main" id="{8358E67F-307A-4060-E969-556724EBCB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769511"/>
              </p:ext>
            </p:extLst>
          </p:nvPr>
        </p:nvGraphicFramePr>
        <p:xfrm>
          <a:off x="941832" y="1395857"/>
          <a:ext cx="5032248" cy="3560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Θέση περιεχομένου 2">
            <a:extLst>
              <a:ext uri="{FF2B5EF4-FFF2-40B4-BE49-F238E27FC236}">
                <a16:creationId xmlns:a16="http://schemas.microsoft.com/office/drawing/2014/main" id="{28382B6A-55C3-5613-1A0A-66CA535AE6AE}"/>
              </a:ext>
            </a:extLst>
          </p:cNvPr>
          <p:cNvSpPr txBox="1">
            <a:spLocks/>
          </p:cNvSpPr>
          <p:nvPr/>
        </p:nvSpPr>
        <p:spPr>
          <a:xfrm>
            <a:off x="8705088" y="1904873"/>
            <a:ext cx="4858512" cy="4139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Θέση περιεχομένου 2">
            <a:extLst>
              <a:ext uri="{FF2B5EF4-FFF2-40B4-BE49-F238E27FC236}">
                <a16:creationId xmlns:a16="http://schemas.microsoft.com/office/drawing/2014/main" id="{2FE045B2-4CDA-64F3-46D5-E279FF0430BA}"/>
              </a:ext>
            </a:extLst>
          </p:cNvPr>
          <p:cNvSpPr txBox="1">
            <a:spLocks/>
          </p:cNvSpPr>
          <p:nvPr/>
        </p:nvSpPr>
        <p:spPr>
          <a:xfrm>
            <a:off x="768096" y="5462143"/>
            <a:ext cx="1024128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f-Z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7"/>
              </a:rPr>
              <a:t>https://developers.google.com/maps/documentation/places/web-service/overview</a:t>
            </a:r>
            <a:endParaRPr kumimoji="0" lang="af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f-Z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8"/>
              </a:rPr>
              <a:t>https://mclimate.eu/products/mclimate-co2-sensor-notifier-lorawan?variant=47859023806796</a:t>
            </a:r>
            <a:endParaRPr kumimoji="0" lang="af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f-Z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9"/>
              </a:rPr>
              <a:t>https://www.skroutz.gr/s/19212716/Raspberry-Pi-4-Model-B-4GB.html</a:t>
            </a:r>
            <a:endParaRPr kumimoji="0" lang="af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l-G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Θέση περιεχομένου 2">
            <a:extLst>
              <a:ext uri="{FF2B5EF4-FFF2-40B4-BE49-F238E27FC236}">
                <a16:creationId xmlns:a16="http://schemas.microsoft.com/office/drawing/2014/main" id="{3F595574-2C76-2CDC-484C-8EE9ECBCBA13}"/>
              </a:ext>
            </a:extLst>
          </p:cNvPr>
          <p:cNvSpPr txBox="1">
            <a:spLocks/>
          </p:cNvSpPr>
          <p:nvPr/>
        </p:nvSpPr>
        <p:spPr>
          <a:xfrm>
            <a:off x="6940296" y="1413193"/>
            <a:ext cx="5104786" cy="34087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Citizens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Students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Users of Public Transport and Services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Tourists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Authorities and Businesses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Educational Institutions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Municipal Authorities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Private Businesses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Groups of Businesses</a:t>
            </a:r>
          </a:p>
        </p:txBody>
      </p:sp>
      <p:sp>
        <p:nvSpPr>
          <p:cNvPr id="9" name="Τίτλος 1">
            <a:extLst>
              <a:ext uri="{FF2B5EF4-FFF2-40B4-BE49-F238E27FC236}">
                <a16:creationId xmlns:a16="http://schemas.microsoft.com/office/drawing/2014/main" id="{9207318B-61EF-FBFF-FD51-E427BFE8658D}"/>
              </a:ext>
            </a:extLst>
          </p:cNvPr>
          <p:cNvSpPr txBox="1">
            <a:spLocks/>
          </p:cNvSpPr>
          <p:nvPr/>
        </p:nvSpPr>
        <p:spPr>
          <a:xfrm>
            <a:off x="6940296" y="365125"/>
            <a:ext cx="47304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Target audience</a:t>
            </a:r>
            <a:endParaRPr kumimoji="0" lang="el-G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34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4F63F-ACD5-2075-6DCC-C2BEE0C4B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 Overview</a:t>
            </a:r>
          </a:p>
        </p:txBody>
      </p:sp>
      <p:graphicFrame>
        <p:nvGraphicFramePr>
          <p:cNvPr id="22" name="Θέση περιεχομένου 2">
            <a:extLst>
              <a:ext uri="{FF2B5EF4-FFF2-40B4-BE49-F238E27FC236}">
                <a16:creationId xmlns:a16="http://schemas.microsoft.com/office/drawing/2014/main" id="{EF5C39B2-D2F8-9C9E-3AD2-5E4FB1337A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9564784"/>
              </p:ext>
            </p:extLst>
          </p:nvPr>
        </p:nvGraphicFramePr>
        <p:xfrm>
          <a:off x="644056" y="2112579"/>
          <a:ext cx="11199182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6115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C6E45-E91D-8133-4380-4D5FD2296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E0E758-3DF3-878C-2D99-ACF745D53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B388FD-608B-90F8-A20C-62876EA3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20BA3-7D9A-057E-31EB-7BC1DD1E0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9FCAB8-585D-A4C5-7FDE-15337CA1A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FF528C-49AC-564F-9E6F-3ED322FC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35CAA-7E91-AA23-45BB-4523AA1A5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Citizens</a:t>
            </a:r>
            <a:endParaRPr lang="el-GR" sz="40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6436C6-B30C-1847-99B5-435906FC9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96" y="1222329"/>
            <a:ext cx="10823404" cy="5118263"/>
          </a:xfrm>
        </p:spPr>
      </p:pic>
    </p:spTree>
    <p:extLst>
      <p:ext uri="{BB962C8B-B14F-4D97-AF65-F5344CB8AC3E}">
        <p14:creationId xmlns:p14="http://schemas.microsoft.com/office/powerpoint/2010/main" val="4158380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54CF26-A132-583E-BC91-1475EC7EA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945EE7-CB04-77EF-E567-41F453CFB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E6ADE-1F8C-CC02-8831-E2B79EDC3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042A61-DB67-693F-82A8-3333556E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E44EAD-E936-D583-E314-4979C7EFD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9141BC-D6C7-00EC-633E-8AE3AA2E2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11240-AF88-33DE-E89D-CF5F9F4AB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Businesses and Authorities</a:t>
            </a:r>
            <a:endParaRPr lang="el-GR" sz="40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F64BBA-FF32-3D08-FAFC-5644340A1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346" y="1232034"/>
            <a:ext cx="11224675" cy="5331428"/>
          </a:xfrm>
        </p:spPr>
      </p:pic>
    </p:spTree>
    <p:extLst>
      <p:ext uri="{BB962C8B-B14F-4D97-AF65-F5344CB8AC3E}">
        <p14:creationId xmlns:p14="http://schemas.microsoft.com/office/powerpoint/2010/main" val="252599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0D4899-B424-78FC-B9FB-078513A25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CD7BDD-B0D7-7132-6BA8-B6A724523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2DE7D3-81D6-697D-D34B-56C1163A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3661DE-DBEC-09EB-19E1-E5C592790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159CC0-7F05-8A36-C170-8948449A2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7E02F-E297-B621-E11E-31BE21B0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D5C29-9452-9858-BD66-C35F49FE7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Monitoring</a:t>
            </a:r>
            <a:endParaRPr lang="el-GR" sz="4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CD60FC-69DC-1E61-B7F0-49078D8B9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343" y="1241580"/>
            <a:ext cx="11034307" cy="5235255"/>
          </a:xfrm>
        </p:spPr>
      </p:pic>
    </p:spTree>
    <p:extLst>
      <p:ext uri="{BB962C8B-B14F-4D97-AF65-F5344CB8AC3E}">
        <p14:creationId xmlns:p14="http://schemas.microsoft.com/office/powerpoint/2010/main" val="3909742154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632</Words>
  <Application>Microsoft Office PowerPoint</Application>
  <PresentationFormat>Widescreen</PresentationFormat>
  <Paragraphs>133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Θέμα του Office</vt:lpstr>
      <vt:lpstr>Office Theme</vt:lpstr>
      <vt:lpstr>Datacrowd</vt:lpstr>
      <vt:lpstr>Mission Statement</vt:lpstr>
      <vt:lpstr>Other solutions</vt:lpstr>
      <vt:lpstr>Data sources</vt:lpstr>
      <vt:lpstr>Requirements</vt:lpstr>
      <vt:lpstr>Features Overview</vt:lpstr>
      <vt:lpstr>Citizens</vt:lpstr>
      <vt:lpstr>Businesses and Authorities</vt:lpstr>
      <vt:lpstr>Monitoring</vt:lpstr>
      <vt:lpstr>Owned Data Sources</vt:lpstr>
      <vt:lpstr>Data processing</vt:lpstr>
      <vt:lpstr>Fake Data Generation</vt:lpstr>
      <vt:lpstr>Web Scraping Popular Times From Google Maps</vt:lpstr>
      <vt:lpstr>Prediction, Forecasts and Crowd Estimation Graphs and Heatmaps</vt:lpstr>
      <vt:lpstr>Final App Architecture</vt:lpstr>
      <vt:lpstr>Technologies</vt:lpstr>
      <vt:lpstr>Difficulties Encountered and Technologies not in final build</vt:lpstr>
      <vt:lpstr>VIDEO DEMO</vt:lpstr>
      <vt:lpstr>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ΠΑΠΟΥΤΣΑΣ ΓΕΩΡΓΙΟΣ</dc:creator>
  <cp:lastModifiedBy>ΠΑΠΟΥΤΣΑΣ ΓΕΩΡΓΙΟΣ</cp:lastModifiedBy>
  <cp:revision>2</cp:revision>
  <dcterms:created xsi:type="dcterms:W3CDTF">2025-02-13T13:53:17Z</dcterms:created>
  <dcterms:modified xsi:type="dcterms:W3CDTF">2025-02-13T17:28:49Z</dcterms:modified>
</cp:coreProperties>
</file>